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notesSlides/notesSlide17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8.xml" ContentType="application/vnd.openxmlformats-officedocument.presentationml.notesSlide+xml"/>
  <Override PartName="/ppt/charts/chart1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charts/chart11.xml" ContentType="application/vnd.openxmlformats-officedocument.drawingml.chart+xml"/>
  <Override PartName="/ppt/drawings/drawing3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2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3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4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sldIdLst>
    <p:sldId id="257" r:id="rId2"/>
    <p:sldId id="256" r:id="rId3"/>
    <p:sldId id="258" r:id="rId4"/>
    <p:sldId id="324" r:id="rId5"/>
    <p:sldId id="260" r:id="rId6"/>
    <p:sldId id="297" r:id="rId7"/>
    <p:sldId id="261" r:id="rId8"/>
    <p:sldId id="304" r:id="rId9"/>
    <p:sldId id="319" r:id="rId10"/>
    <p:sldId id="281" r:id="rId11"/>
    <p:sldId id="262" r:id="rId12"/>
    <p:sldId id="275" r:id="rId13"/>
    <p:sldId id="338" r:id="rId14"/>
    <p:sldId id="268" r:id="rId15"/>
    <p:sldId id="345" r:id="rId16"/>
    <p:sldId id="273" r:id="rId17"/>
    <p:sldId id="294" r:id="rId18"/>
    <p:sldId id="337" r:id="rId19"/>
    <p:sldId id="286" r:id="rId20"/>
    <p:sldId id="325" r:id="rId21"/>
    <p:sldId id="343" r:id="rId22"/>
    <p:sldId id="344" r:id="rId23"/>
    <p:sldId id="274" r:id="rId24"/>
    <p:sldId id="285" r:id="rId25"/>
    <p:sldId id="283" r:id="rId26"/>
    <p:sldId id="276" r:id="rId27"/>
    <p:sldId id="346" r:id="rId28"/>
    <p:sldId id="280" r:id="rId29"/>
    <p:sldId id="341" r:id="rId30"/>
    <p:sldId id="303" r:id="rId31"/>
    <p:sldId id="300" r:id="rId32"/>
    <p:sldId id="301" r:id="rId33"/>
    <p:sldId id="284" r:id="rId34"/>
    <p:sldId id="290" r:id="rId35"/>
    <p:sldId id="299" r:id="rId36"/>
    <p:sldId id="307" r:id="rId37"/>
    <p:sldId id="289" r:id="rId38"/>
    <p:sldId id="323" r:id="rId39"/>
    <p:sldId id="306" r:id="rId40"/>
    <p:sldId id="291" r:id="rId41"/>
    <p:sldId id="328" r:id="rId42"/>
    <p:sldId id="288" r:id="rId43"/>
    <p:sldId id="347" r:id="rId44"/>
    <p:sldId id="329" r:id="rId45"/>
    <p:sldId id="264" r:id="rId46"/>
    <p:sldId id="272" r:id="rId47"/>
    <p:sldId id="339" r:id="rId48"/>
    <p:sldId id="277" r:id="rId49"/>
    <p:sldId id="340" r:id="rId50"/>
    <p:sldId id="331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20" r:id="rId59"/>
    <p:sldId id="315" r:id="rId60"/>
    <p:sldId id="296" r:id="rId61"/>
    <p:sldId id="318" r:id="rId62"/>
    <p:sldId id="332" r:id="rId63"/>
    <p:sldId id="342" r:id="rId6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486A8D92-79CF-4D81-93C1-89E3C360245B}">
          <p14:sldIdLst>
            <p14:sldId id="257"/>
            <p14:sldId id="256"/>
            <p14:sldId id="258"/>
            <p14:sldId id="324"/>
            <p14:sldId id="260"/>
            <p14:sldId id="297"/>
          </p14:sldIdLst>
        </p14:section>
        <p14:section name="First theory" id="{03690057-4664-425B-AE5A-C09D610C1A94}">
          <p14:sldIdLst>
            <p14:sldId id="261"/>
            <p14:sldId id="304"/>
            <p14:sldId id="319"/>
            <p14:sldId id="281"/>
            <p14:sldId id="262"/>
            <p14:sldId id="275"/>
            <p14:sldId id="338"/>
            <p14:sldId id="268"/>
            <p14:sldId id="345"/>
            <p14:sldId id="273"/>
          </p14:sldIdLst>
        </p14:section>
        <p14:section name="Coriolis force" id="{225BC8F1-BB0A-4ED4-94BF-B4C258A20D29}">
          <p14:sldIdLst>
            <p14:sldId id="294"/>
            <p14:sldId id="337"/>
            <p14:sldId id="286"/>
            <p14:sldId id="325"/>
            <p14:sldId id="343"/>
            <p14:sldId id="344"/>
            <p14:sldId id="274"/>
            <p14:sldId id="285"/>
          </p14:sldIdLst>
        </p14:section>
        <p14:section name="Conditions" id="{960F74E1-A3E3-4040-9421-39F8AFB82BE6}">
          <p14:sldIdLst>
            <p14:sldId id="283"/>
            <p14:sldId id="276"/>
            <p14:sldId id="346"/>
            <p14:sldId id="280"/>
            <p14:sldId id="341"/>
            <p14:sldId id="303"/>
            <p14:sldId id="300"/>
            <p14:sldId id="301"/>
          </p14:sldIdLst>
        </p14:section>
        <p14:section name="Initial conditions &amp; simul" id="{1F679A65-FE5D-489D-98C8-46AFDAF39B55}">
          <p14:sldIdLst>
            <p14:sldId id="284"/>
            <p14:sldId id="290"/>
            <p14:sldId id="299"/>
            <p14:sldId id="307"/>
            <p14:sldId id="289"/>
            <p14:sldId id="323"/>
            <p14:sldId id="306"/>
          </p14:sldIdLst>
        </p14:section>
        <p14:section name="Phase diagrams" id="{E0814F22-D50A-44DA-9BF4-35A9493F1339}">
          <p14:sldIdLst>
            <p14:sldId id="291"/>
            <p14:sldId id="328"/>
          </p14:sldIdLst>
        </p14:section>
        <p14:section name="Conclusion" id="{15E9B405-6322-444A-99D5-5A6539A8CADD}">
          <p14:sldIdLst>
            <p14:sldId id="288"/>
            <p14:sldId id="347"/>
            <p14:sldId id="329"/>
          </p14:sldIdLst>
        </p14:section>
        <p14:section name="Appendix" id="{21E12214-CF2F-472F-BC77-9FC09D8B32D5}">
          <p14:sldIdLst>
            <p14:sldId id="264"/>
            <p14:sldId id="272"/>
            <p14:sldId id="339"/>
            <p14:sldId id="277"/>
            <p14:sldId id="340"/>
            <p14:sldId id="331"/>
          </p14:sldIdLst>
        </p14:section>
        <p14:section name="GJHacke lambdy" id="{6168E5D7-7624-4546-A765-11293150CFFD}">
          <p14:sldIdLst>
            <p14:sldId id="308"/>
            <p14:sldId id="309"/>
            <p14:sldId id="310"/>
            <p14:sldId id="311"/>
            <p14:sldId id="312"/>
            <p14:sldId id="313"/>
            <p14:sldId id="314"/>
            <p14:sldId id="320"/>
          </p14:sldIdLst>
        </p14:section>
        <p14:section name="Appendix, dalsie veci" id="{7DA34164-3EC6-4C48-A9B8-D458427C22FF}">
          <p14:sldIdLst>
            <p14:sldId id="315"/>
            <p14:sldId id="296"/>
            <p14:sldId id="318"/>
            <p14:sldId id="332"/>
            <p14:sldId id="34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38"/>
    <a:srgbClr val="004876"/>
    <a:srgbClr val="0091ED"/>
    <a:srgbClr val="88B0F0"/>
    <a:srgbClr val="FF9999"/>
    <a:srgbClr val="DFF3E3"/>
    <a:srgbClr val="00B050"/>
    <a:srgbClr val="00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75" autoAdjust="0"/>
    <p:restoredTop sz="94965" autoAdjust="0"/>
  </p:normalViewPr>
  <p:slideViewPr>
    <p:cSldViewPr snapToGrid="0">
      <p:cViewPr varScale="1">
        <p:scale>
          <a:sx n="65" d="100"/>
          <a:sy n="65" d="100"/>
        </p:scale>
        <p:origin x="13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08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o\Documents\MEGAsync\02-lagging_pendulum\graf_do_prezentacie2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o\data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Filip\Desktop\datamato\Mato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o\Documents\prvy_graf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o\Documents\prvy_graf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o\Documents\MEGAsync\02-lagging_pendulum\graf_do_prezentacie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o\Documents\MEGAsync\02-lagging_pendulum\graf_do_prezentacie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o\Documents\MEGAsync\02-lagging_pendulum\graf_do_prezentacie2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ilip\Desktop\datamato\Mato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o\Documents\MEGAsync\02-lagging_pendulum\graf_do_prezentacie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o\Documents\MEGAsync\02-lagging_pendulum\graf_do_prezentacie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o\data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o\data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47625"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Sheet1!$A$1:$A$80</c:f>
              <c:numCache>
                <c:formatCode>General</c:formatCode>
                <c:ptCount val="80"/>
                <c:pt idx="0">
                  <c:v>-1.57</c:v>
                </c:pt>
                <c:pt idx="1">
                  <c:v>-1.53</c:v>
                </c:pt>
                <c:pt idx="2">
                  <c:v>-1.49</c:v>
                </c:pt>
                <c:pt idx="3">
                  <c:v>-1.45</c:v>
                </c:pt>
                <c:pt idx="4">
                  <c:v>-1.41</c:v>
                </c:pt>
                <c:pt idx="5">
                  <c:v>-1.37</c:v>
                </c:pt>
                <c:pt idx="6">
                  <c:v>-1.33</c:v>
                </c:pt>
                <c:pt idx="7">
                  <c:v>-1.29</c:v>
                </c:pt>
                <c:pt idx="8">
                  <c:v>-1.25</c:v>
                </c:pt>
                <c:pt idx="9">
                  <c:v>-1.21</c:v>
                </c:pt>
                <c:pt idx="10">
                  <c:v>-1.17</c:v>
                </c:pt>
                <c:pt idx="11">
                  <c:v>-1.1299999999999999</c:v>
                </c:pt>
                <c:pt idx="12">
                  <c:v>-1.0900000000000001</c:v>
                </c:pt>
                <c:pt idx="13">
                  <c:v>-1.05</c:v>
                </c:pt>
                <c:pt idx="14">
                  <c:v>-1.01</c:v>
                </c:pt>
                <c:pt idx="15">
                  <c:v>-0.96999999999999897</c:v>
                </c:pt>
                <c:pt idx="16">
                  <c:v>-0.92999999999999905</c:v>
                </c:pt>
                <c:pt idx="17">
                  <c:v>-0.88999999999999901</c:v>
                </c:pt>
                <c:pt idx="18">
                  <c:v>-0.84999999999999898</c:v>
                </c:pt>
                <c:pt idx="19">
                  <c:v>-0.80999999999999905</c:v>
                </c:pt>
                <c:pt idx="20">
                  <c:v>-0.76999999999999902</c:v>
                </c:pt>
                <c:pt idx="21">
                  <c:v>-0.72999999999999898</c:v>
                </c:pt>
                <c:pt idx="22">
                  <c:v>-0.68999999999999895</c:v>
                </c:pt>
                <c:pt idx="23">
                  <c:v>-0.64999999999999902</c:v>
                </c:pt>
                <c:pt idx="24">
                  <c:v>-0.60999999999999899</c:v>
                </c:pt>
                <c:pt idx="25">
                  <c:v>-0.56999999999999995</c:v>
                </c:pt>
                <c:pt idx="26">
                  <c:v>-0.53</c:v>
                </c:pt>
                <c:pt idx="27">
                  <c:v>-0.49</c:v>
                </c:pt>
                <c:pt idx="28">
                  <c:v>-0.45</c:v>
                </c:pt>
                <c:pt idx="29">
                  <c:v>-0.41</c:v>
                </c:pt>
                <c:pt idx="30">
                  <c:v>-0.37</c:v>
                </c:pt>
                <c:pt idx="31">
                  <c:v>-0.33</c:v>
                </c:pt>
                <c:pt idx="32">
                  <c:v>-0.28999999999999998</c:v>
                </c:pt>
                <c:pt idx="33">
                  <c:v>-0.25</c:v>
                </c:pt>
                <c:pt idx="34">
                  <c:v>-0.21</c:v>
                </c:pt>
                <c:pt idx="35">
                  <c:v>-0.17</c:v>
                </c:pt>
                <c:pt idx="36">
                  <c:v>-0.13</c:v>
                </c:pt>
                <c:pt idx="37">
                  <c:v>-9.0000000000000094E-2</c:v>
                </c:pt>
                <c:pt idx="38">
                  <c:v>-0.05</c:v>
                </c:pt>
                <c:pt idx="39">
                  <c:v>-0.01</c:v>
                </c:pt>
                <c:pt idx="40">
                  <c:v>0.03</c:v>
                </c:pt>
                <c:pt idx="41">
                  <c:v>6.9999999999999798E-2</c:v>
                </c:pt>
                <c:pt idx="42">
                  <c:v>0.11</c:v>
                </c:pt>
                <c:pt idx="43">
                  <c:v>0.15</c:v>
                </c:pt>
                <c:pt idx="44">
                  <c:v>0.19</c:v>
                </c:pt>
                <c:pt idx="45">
                  <c:v>0.23</c:v>
                </c:pt>
                <c:pt idx="46">
                  <c:v>0.27</c:v>
                </c:pt>
                <c:pt idx="47">
                  <c:v>0.31</c:v>
                </c:pt>
                <c:pt idx="48">
                  <c:v>0.35</c:v>
                </c:pt>
                <c:pt idx="49">
                  <c:v>0.39</c:v>
                </c:pt>
                <c:pt idx="50">
                  <c:v>0.43</c:v>
                </c:pt>
                <c:pt idx="51">
                  <c:v>0.47</c:v>
                </c:pt>
                <c:pt idx="52">
                  <c:v>0.51</c:v>
                </c:pt>
                <c:pt idx="53">
                  <c:v>0.55000000000000004</c:v>
                </c:pt>
                <c:pt idx="54">
                  <c:v>0.59</c:v>
                </c:pt>
                <c:pt idx="55">
                  <c:v>0.63</c:v>
                </c:pt>
                <c:pt idx="56">
                  <c:v>0.67</c:v>
                </c:pt>
                <c:pt idx="57">
                  <c:v>0.71</c:v>
                </c:pt>
                <c:pt idx="58">
                  <c:v>0.75</c:v>
                </c:pt>
                <c:pt idx="59">
                  <c:v>0.79</c:v>
                </c:pt>
                <c:pt idx="60">
                  <c:v>0.83</c:v>
                </c:pt>
                <c:pt idx="61">
                  <c:v>0.87</c:v>
                </c:pt>
                <c:pt idx="62">
                  <c:v>0.91</c:v>
                </c:pt>
                <c:pt idx="63">
                  <c:v>0.95</c:v>
                </c:pt>
                <c:pt idx="64">
                  <c:v>0.99</c:v>
                </c:pt>
                <c:pt idx="65">
                  <c:v>1.03</c:v>
                </c:pt>
                <c:pt idx="66">
                  <c:v>1.07</c:v>
                </c:pt>
                <c:pt idx="67">
                  <c:v>1.1100000000000001</c:v>
                </c:pt>
                <c:pt idx="68">
                  <c:v>1.1499999999999999</c:v>
                </c:pt>
                <c:pt idx="69">
                  <c:v>1.19</c:v>
                </c:pt>
                <c:pt idx="70">
                  <c:v>1.23</c:v>
                </c:pt>
                <c:pt idx="71">
                  <c:v>1.27</c:v>
                </c:pt>
                <c:pt idx="72">
                  <c:v>1.31</c:v>
                </c:pt>
                <c:pt idx="73">
                  <c:v>1.35</c:v>
                </c:pt>
                <c:pt idx="74">
                  <c:v>1.39</c:v>
                </c:pt>
                <c:pt idx="75">
                  <c:v>1.43</c:v>
                </c:pt>
                <c:pt idx="76">
                  <c:v>1.47</c:v>
                </c:pt>
                <c:pt idx="77">
                  <c:v>1.51</c:v>
                </c:pt>
                <c:pt idx="78">
                  <c:v>1.55</c:v>
                </c:pt>
                <c:pt idx="79">
                  <c:v>1.59</c:v>
                </c:pt>
              </c:numCache>
            </c:numRef>
          </c:xVal>
          <c:yVal>
            <c:numRef>
              <c:f>Sheet1!$B$1:$B$80</c:f>
              <c:numCache>
                <c:formatCode>General</c:formatCode>
                <c:ptCount val="80"/>
                <c:pt idx="0">
                  <c:v>9.7870626893818145</c:v>
                </c:pt>
                <c:pt idx="1">
                  <c:v>8.6284508923677912</c:v>
                </c:pt>
                <c:pt idx="2">
                  <c:v>7.4630725070035986</c:v>
                </c:pt>
                <c:pt idx="3">
                  <c:v>6.2996464556721001</c:v>
                </c:pt>
                <c:pt idx="4">
                  <c:v>5.1467996782336893</c:v>
                </c:pt>
                <c:pt idx="5">
                  <c:v>4.0130100533307909</c:v>
                </c:pt>
                <c:pt idx="6">
                  <c:v>2.9065504033820408</c:v>
                </c:pt>
                <c:pt idx="7">
                  <c:v>1.8354339442676091</c:v>
                </c:pt>
                <c:pt idx="8">
                  <c:v>0.80736153125301868</c:v>
                </c:pt>
                <c:pt idx="9">
                  <c:v>-0.17032895900772083</c:v>
                </c:pt>
                <c:pt idx="10">
                  <c:v>-1.090710784433524</c:v>
                </c:pt>
                <c:pt idx="11">
                  <c:v>-1.9473137214588512</c:v>
                </c:pt>
                <c:pt idx="12">
                  <c:v>-2.7341663849330953</c:v>
                </c:pt>
                <c:pt idx="13">
                  <c:v>-3.4458352117819846</c:v>
                </c:pt>
                <c:pt idx="14">
                  <c:v>-4.0774598578092043</c:v>
                </c:pt>
                <c:pt idx="15">
                  <c:v>-4.6247847801948758</c:v>
                </c:pt>
                <c:pt idx="16">
                  <c:v>-5.0841868028820629</c:v>
                </c:pt>
                <c:pt idx="17">
                  <c:v>-5.4526984879760505</c:v>
                </c:pt>
                <c:pt idx="18">
                  <c:v>-5.7280271633462982</c:v>
                </c:pt>
                <c:pt idx="19">
                  <c:v>-5.9085694846457582</c:v>
                </c:pt>
                <c:pt idx="20">
                  <c:v>-5.9934214387654619</c:v>
                </c:pt>
                <c:pt idx="21">
                  <c:v>-5.982383725140263</c:v>
                </c:pt>
                <c:pt idx="22">
                  <c:v>-5.8759624811257982</c:v>
                </c:pt>
                <c:pt idx="23">
                  <c:v>-5.675365347685716</c:v>
                </c:pt>
                <c:pt idx="24">
                  <c:v>-5.382492901670032</c:v>
                </c:pt>
                <c:pt idx="25">
                  <c:v>-4.9999255108373246</c:v>
                </c:pt>
                <c:pt idx="26">
                  <c:v>-4.5309056972839246</c:v>
                </c:pt>
                <c:pt idx="27">
                  <c:v>-3.9793161239035317</c:v>
                </c:pt>
                <c:pt idx="28">
                  <c:v>-3.3496533467242582</c:v>
                </c:pt>
                <c:pt idx="29">
                  <c:v>-2.6469975032773805</c:v>
                </c:pt>
                <c:pt idx="30">
                  <c:v>-1.8769781333668862</c:v>
                </c:pt>
                <c:pt idx="31">
                  <c:v>-1.0457363535637638</c:v>
                </c:pt>
                <c:pt idx="32">
                  <c:v>-0.1598836302838671</c:v>
                </c:pt>
                <c:pt idx="33">
                  <c:v>0.77354258172785872</c:v>
                </c:pt>
                <c:pt idx="34">
                  <c:v>1.7471260484318416</c:v>
                </c:pt>
                <c:pt idx="35">
                  <c:v>2.7531215075614091</c:v>
                </c:pt>
                <c:pt idx="36">
                  <c:v>3.7835066397868893</c:v>
                </c:pt>
                <c:pt idx="37">
                  <c:v>4.8300359236540098</c:v>
                </c:pt>
                <c:pt idx="38">
                  <c:v>5.8842960257462043</c:v>
                </c:pt>
                <c:pt idx="39">
                  <c:v>6.9377623675281699</c:v>
                </c:pt>
                <c:pt idx="40">
                  <c:v>7.9818565026362327</c:v>
                </c:pt>
                <c:pt idx="41">
                  <c:v>9.008003933038669</c:v>
                </c:pt>
                <c:pt idx="42">
                  <c:v>10.007691989531182</c:v>
                </c:pt>
                <c:pt idx="43">
                  <c:v>10.972527401477608</c:v>
                </c:pt>
                <c:pt idx="44">
                  <c:v>11.894293182558567</c:v>
                </c:pt>
                <c:pt idx="45">
                  <c:v>12.765004463537858</c:v>
                </c:pt>
                <c:pt idx="46">
                  <c:v>13.576962909673018</c:v>
                </c:pt>
                <c:pt idx="47">
                  <c:v>14.322809369338447</c:v>
                </c:pt>
                <c:pt idx="48">
                  <c:v>14.995574411641588</c:v>
                </c:pt>
                <c:pt idx="49">
                  <c:v>15.588726424221825</c:v>
                </c:pt>
                <c:pt idx="50">
                  <c:v>16.0962169579436</c:v>
                </c:pt>
                <c:pt idx="51">
                  <c:v>16.512523022729766</c:v>
                </c:pt>
                <c:pt idx="52">
                  <c:v>16.83268605821662</c:v>
                </c:pt>
                <c:pt idx="53">
                  <c:v>17.052347324124511</c:v>
                </c:pt>
                <c:pt idx="54">
                  <c:v>17.167779478091134</c:v>
                </c:pt>
                <c:pt idx="55">
                  <c:v>17.17591413306311</c:v>
                </c:pt>
                <c:pt idx="56">
                  <c:v>17.074365212029207</c:v>
                </c:pt>
                <c:pt idx="57">
                  <c:v>16.861447944741339</c:v>
                </c:pt>
                <c:pt idx="58">
                  <c:v>16.536193378935582</c:v>
                </c:pt>
                <c:pt idx="59">
                  <c:v>16.098358307256682</c:v>
                </c:pt>
                <c:pt idx="60">
                  <c:v>15.548430540422052</c:v>
                </c:pt>
                <c:pt idx="61">
                  <c:v>14.887629486947764</c:v>
                </c:pt>
                <c:pt idx="62">
                  <c:v>14.117902029809246</c:v>
                </c:pt>
                <c:pt idx="63">
                  <c:v>13.241913720529668</c:v>
                </c:pt>
                <c:pt idx="64">
                  <c:v>12.2630353411889</c:v>
                </c:pt>
                <c:pt idx="65">
                  <c:v>11.185324914531009</c:v>
                </c:pt>
                <c:pt idx="66">
                  <c:v>10.013505271530441</c:v>
                </c:pt>
                <c:pt idx="67">
                  <c:v>8.7529373142685802</c:v>
                </c:pt>
                <c:pt idx="68">
                  <c:v>7.409589139591187</c:v>
                </c:pt>
                <c:pt idx="69">
                  <c:v>5.990001215586366</c:v>
                </c:pt>
                <c:pt idx="70">
                  <c:v>4.5012478282725255</c:v>
                </c:pt>
                <c:pt idx="71">
                  <c:v>2.9508950398531137</c:v>
                </c:pt>
                <c:pt idx="72">
                  <c:v>1.3469554223273956</c:v>
                </c:pt>
                <c:pt idx="73">
                  <c:v>-0.30216014900069155</c:v>
                </c:pt>
                <c:pt idx="74">
                  <c:v>-1.9876933386324502</c:v>
                </c:pt>
                <c:pt idx="75">
                  <c:v>-3.7005915101126465</c:v>
                </c:pt>
                <c:pt idx="76">
                  <c:v>-5.4315628659402906</c:v>
                </c:pt>
                <c:pt idx="77">
                  <c:v>-7.1711332198700344</c:v>
                </c:pt>
                <c:pt idx="78">
                  <c:v>-8.9097040427160987</c:v>
                </c:pt>
                <c:pt idx="79">
                  <c:v>-10.637611414453817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21D-47E1-8D17-E85434BF5E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9758368"/>
        <c:axId val="669756688"/>
      </c:scatterChart>
      <c:valAx>
        <c:axId val="669758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69756688"/>
        <c:crosses val="autoZero"/>
        <c:crossBetween val="midCat"/>
      </c:valAx>
      <c:valAx>
        <c:axId val="6697566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one"/>
        <c:crossAx val="669758368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400"/>
      </a:pPr>
      <a:endParaRPr lang="sk-SK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091235275597698E-2"/>
          <c:y val="4.6719435512902148E-2"/>
          <c:w val="0.88836896310142077"/>
          <c:h val="0.81339436464691672"/>
        </c:manualLayout>
      </c:layout>
      <c:scatterChart>
        <c:scatterStyle val="smoothMarker"/>
        <c:varyColors val="0"/>
        <c:ser>
          <c:idx val="0"/>
          <c:order val="0"/>
          <c:spPr>
            <a:ln w="412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Sheet1!$A$1:$A$182</c:f>
              <c:numCache>
                <c:formatCode>General</c:formatCode>
                <c:ptCount val="182"/>
                <c:pt idx="0">
                  <c:v>0</c:v>
                </c:pt>
                <c:pt idx="1">
                  <c:v>6.2630441077458901E-3</c:v>
                </c:pt>
                <c:pt idx="2">
                  <c:v>8.4821428571428496E-3</c:v>
                </c:pt>
                <c:pt idx="3">
                  <c:v>1.15742743055275E-2</c:v>
                </c:pt>
                <c:pt idx="4">
                  <c:v>1.2523986985638801E-2</c:v>
                </c:pt>
                <c:pt idx="5">
                  <c:v>1.3036847915849401E-2</c:v>
                </c:pt>
                <c:pt idx="6">
                  <c:v>1.6964285714285699E-2</c:v>
                </c:pt>
                <c:pt idx="7">
                  <c:v>1.9504749576576198E-2</c:v>
                </c:pt>
                <c:pt idx="8">
                  <c:v>2.39109781620554E-2</c:v>
                </c:pt>
                <c:pt idx="9">
                  <c:v>2.5446428571428498E-2</c:v>
                </c:pt>
                <c:pt idx="10">
                  <c:v>2.6429524615920099E-2</c:v>
                </c:pt>
                <c:pt idx="11">
                  <c:v>3.0642774105409699E-2</c:v>
                </c:pt>
                <c:pt idx="12">
                  <c:v>3.3928571428571398E-2</c:v>
                </c:pt>
                <c:pt idx="13">
                  <c:v>4.0707875584236303E-2</c:v>
                </c:pt>
                <c:pt idx="14">
                  <c:v>4.4909209316009502E-2</c:v>
                </c:pt>
                <c:pt idx="15">
                  <c:v>5.0892857142857101E-2</c:v>
                </c:pt>
                <c:pt idx="16">
                  <c:v>5.50930064232035E-2</c:v>
                </c:pt>
                <c:pt idx="17">
                  <c:v>6.5746848597094107E-2</c:v>
                </c:pt>
                <c:pt idx="18">
                  <c:v>6.7857142857142796E-2</c:v>
                </c:pt>
                <c:pt idx="19">
                  <c:v>6.9319038021091101E-2</c:v>
                </c:pt>
                <c:pt idx="20">
                  <c:v>7.6504887680505604E-2</c:v>
                </c:pt>
                <c:pt idx="21">
                  <c:v>8.3762319696313606E-2</c:v>
                </c:pt>
                <c:pt idx="22">
                  <c:v>8.63404616392352E-2</c:v>
                </c:pt>
                <c:pt idx="23">
                  <c:v>0.10178571428571399</c:v>
                </c:pt>
                <c:pt idx="24">
                  <c:v>0.113098397754625</c:v>
                </c:pt>
                <c:pt idx="25">
                  <c:v>0.12703760010741999</c:v>
                </c:pt>
                <c:pt idx="26">
                  <c:v>0.13571428571428501</c:v>
                </c:pt>
                <c:pt idx="27">
                  <c:v>0.141482136245594</c:v>
                </c:pt>
                <c:pt idx="28">
                  <c:v>0.14813047823318001</c:v>
                </c:pt>
                <c:pt idx="29">
                  <c:v>0.152678571428571</c:v>
                </c:pt>
                <c:pt idx="30">
                  <c:v>0.15589658970077699</c:v>
                </c:pt>
                <c:pt idx="31">
                  <c:v>0.16887894820369401</c:v>
                </c:pt>
                <c:pt idx="32">
                  <c:v>0.16964285714285701</c:v>
                </c:pt>
                <c:pt idx="33">
                  <c:v>0.17017751385944599</c:v>
                </c:pt>
                <c:pt idx="34">
                  <c:v>0.172920063885977</c:v>
                </c:pt>
                <c:pt idx="35">
                  <c:v>0.186607142857142</c:v>
                </c:pt>
                <c:pt idx="36">
                  <c:v>0.18959709976452899</c:v>
                </c:pt>
                <c:pt idx="37">
                  <c:v>0.19891152654372099</c:v>
                </c:pt>
                <c:pt idx="38">
                  <c:v>0.20357142857142799</c:v>
                </c:pt>
                <c:pt idx="39">
                  <c:v>0.210270587993897</c:v>
                </c:pt>
                <c:pt idx="40">
                  <c:v>0.220535714285714</c:v>
                </c:pt>
                <c:pt idx="41">
                  <c:v>0.22767856082388799</c:v>
                </c:pt>
                <c:pt idx="42">
                  <c:v>0.23749999999999999</c:v>
                </c:pt>
                <c:pt idx="43">
                  <c:v>0.25271434057595399</c:v>
                </c:pt>
                <c:pt idx="44">
                  <c:v>0.25446428571428498</c:v>
                </c:pt>
                <c:pt idx="45">
                  <c:v>0.255653770926139</c:v>
                </c:pt>
                <c:pt idx="46">
                  <c:v>0.26083821264651302</c:v>
                </c:pt>
                <c:pt idx="47">
                  <c:v>0.26965665147136397</c:v>
                </c:pt>
                <c:pt idx="48">
                  <c:v>0.27142857142857102</c:v>
                </c:pt>
                <c:pt idx="49">
                  <c:v>0.27419302777814603</c:v>
                </c:pt>
                <c:pt idx="50">
                  <c:v>0.28366723340564298</c:v>
                </c:pt>
                <c:pt idx="51">
                  <c:v>0.28839285714285701</c:v>
                </c:pt>
                <c:pt idx="52">
                  <c:v>0.29587030824764599</c:v>
                </c:pt>
                <c:pt idx="53">
                  <c:v>0.29752624016155699</c:v>
                </c:pt>
                <c:pt idx="54">
                  <c:v>0.30535714285714199</c:v>
                </c:pt>
                <c:pt idx="55">
                  <c:v>0.31141072096980199</c:v>
                </c:pt>
                <c:pt idx="56">
                  <c:v>0.31778355016764998</c:v>
                </c:pt>
                <c:pt idx="57">
                  <c:v>0.32232142857142798</c:v>
                </c:pt>
                <c:pt idx="58">
                  <c:v>0.33686326880744499</c:v>
                </c:pt>
                <c:pt idx="59">
                  <c:v>0.33882760155658198</c:v>
                </c:pt>
                <c:pt idx="60">
                  <c:v>0.33928571428571402</c:v>
                </c:pt>
                <c:pt idx="61">
                  <c:v>0.34005318675843799</c:v>
                </c:pt>
                <c:pt idx="62">
                  <c:v>0.35249025407318402</c:v>
                </c:pt>
                <c:pt idx="63">
                  <c:v>0.35624999999999901</c:v>
                </c:pt>
                <c:pt idx="64">
                  <c:v>0.36620052925253899</c:v>
                </c:pt>
                <c:pt idx="65">
                  <c:v>0.373214285714285</c:v>
                </c:pt>
                <c:pt idx="66">
                  <c:v>0.38567272268901398</c:v>
                </c:pt>
                <c:pt idx="67">
                  <c:v>0.39285194864822198</c:v>
                </c:pt>
                <c:pt idx="68">
                  <c:v>0.40178730609623697</c:v>
                </c:pt>
                <c:pt idx="69">
                  <c:v>0.40714285714285697</c:v>
                </c:pt>
                <c:pt idx="70">
                  <c:v>0.41928004028893101</c:v>
                </c:pt>
                <c:pt idx="71">
                  <c:v>0.43347431331540898</c:v>
                </c:pt>
                <c:pt idx="72">
                  <c:v>0.441071428571428</c:v>
                </c:pt>
                <c:pt idx="73">
                  <c:v>0.44520173593503898</c:v>
                </c:pt>
                <c:pt idx="74">
                  <c:v>0.45722627711175101</c:v>
                </c:pt>
                <c:pt idx="75">
                  <c:v>0.47067291003142703</c:v>
                </c:pt>
                <c:pt idx="76">
                  <c:v>0.47499999999999898</c:v>
                </c:pt>
                <c:pt idx="77">
                  <c:v>0.48442182455116201</c:v>
                </c:pt>
                <c:pt idx="78">
                  <c:v>0.49562532437766099</c:v>
                </c:pt>
                <c:pt idx="79">
                  <c:v>0.50892857142857095</c:v>
                </c:pt>
                <c:pt idx="80">
                  <c:v>0.52009277332806803</c:v>
                </c:pt>
                <c:pt idx="81">
                  <c:v>0.54059233420043795</c:v>
                </c:pt>
                <c:pt idx="82">
                  <c:v>0.54285714285714204</c:v>
                </c:pt>
                <c:pt idx="83">
                  <c:v>0.54380388098247301</c:v>
                </c:pt>
                <c:pt idx="84">
                  <c:v>0.54580927221584397</c:v>
                </c:pt>
                <c:pt idx="85">
                  <c:v>0.56717152155531303</c:v>
                </c:pt>
                <c:pt idx="86">
                  <c:v>0.57678571428571401</c:v>
                </c:pt>
                <c:pt idx="87">
                  <c:v>0.58145180510420902</c:v>
                </c:pt>
                <c:pt idx="88">
                  <c:v>0.58968309188312895</c:v>
                </c:pt>
                <c:pt idx="89">
                  <c:v>0.60827153711216797</c:v>
                </c:pt>
                <c:pt idx="90">
                  <c:v>0.61071428571428499</c:v>
                </c:pt>
                <c:pt idx="91">
                  <c:v>0.61144095422325095</c:v>
                </c:pt>
                <c:pt idx="92">
                  <c:v>0.61261477096763906</c:v>
                </c:pt>
                <c:pt idx="93">
                  <c:v>0.632677082121338</c:v>
                </c:pt>
                <c:pt idx="94">
                  <c:v>0.64464285714285696</c:v>
                </c:pt>
                <c:pt idx="95">
                  <c:v>0.65304861453872698</c:v>
                </c:pt>
                <c:pt idx="96">
                  <c:v>0.66429662470281603</c:v>
                </c:pt>
                <c:pt idx="97">
                  <c:v>0.67256984642756101</c:v>
                </c:pt>
                <c:pt idx="98">
                  <c:v>0.67857142857142805</c:v>
                </c:pt>
                <c:pt idx="99">
                  <c:v>0.69124513175624802</c:v>
                </c:pt>
                <c:pt idx="100">
                  <c:v>0.70520258401300095</c:v>
                </c:pt>
                <c:pt idx="101">
                  <c:v>0.70907241987512704</c:v>
                </c:pt>
                <c:pt idx="102">
                  <c:v>0.71249999999999902</c:v>
                </c:pt>
                <c:pt idx="103">
                  <c:v>0.72604530884029095</c:v>
                </c:pt>
                <c:pt idx="104">
                  <c:v>0.73822674163151203</c:v>
                </c:pt>
                <c:pt idx="105">
                  <c:v>0.74215428142704098</c:v>
                </c:pt>
                <c:pt idx="106">
                  <c:v>0.746428571428571</c:v>
                </c:pt>
                <c:pt idx="107">
                  <c:v>0.75738747180300003</c:v>
                </c:pt>
                <c:pt idx="108">
                  <c:v>0.76534600083374205</c:v>
                </c:pt>
                <c:pt idx="109">
                  <c:v>0.77173115284432503</c:v>
                </c:pt>
                <c:pt idx="110">
                  <c:v>0.78035714285714197</c:v>
                </c:pt>
                <c:pt idx="111">
                  <c:v>0.78517005176809995</c:v>
                </c:pt>
                <c:pt idx="112">
                  <c:v>0.78794622672501502</c:v>
                </c:pt>
                <c:pt idx="113">
                  <c:v>0.79768755711782102</c:v>
                </c:pt>
                <c:pt idx="114">
                  <c:v>0.79846858426879996</c:v>
                </c:pt>
                <c:pt idx="115">
                  <c:v>0.80702258000469596</c:v>
                </c:pt>
                <c:pt idx="116">
                  <c:v>0.80959717979408596</c:v>
                </c:pt>
                <c:pt idx="117">
                  <c:v>0.81428571428571395</c:v>
                </c:pt>
                <c:pt idx="118">
                  <c:v>0.81547542842412601</c:v>
                </c:pt>
                <c:pt idx="119">
                  <c:v>0.82063417720956799</c:v>
                </c:pt>
                <c:pt idx="120">
                  <c:v>0.82330533536558903</c:v>
                </c:pt>
                <c:pt idx="121">
                  <c:v>0.83002100061308304</c:v>
                </c:pt>
                <c:pt idx="122">
                  <c:v>0.83078707450765898</c:v>
                </c:pt>
                <c:pt idx="123">
                  <c:v>0.83734089329300898</c:v>
                </c:pt>
                <c:pt idx="124">
                  <c:v>0.84046034819221205</c:v>
                </c:pt>
                <c:pt idx="125">
                  <c:v>0.84821428571428503</c:v>
                </c:pt>
                <c:pt idx="126">
                  <c:v>0.84923942604527503</c:v>
                </c:pt>
                <c:pt idx="127">
                  <c:v>0.84954523362955303</c:v>
                </c:pt>
                <c:pt idx="128">
                  <c:v>0.85012104542929601</c:v>
                </c:pt>
                <c:pt idx="129">
                  <c:v>0.85758553029157603</c:v>
                </c:pt>
                <c:pt idx="130">
                  <c:v>0.86024000483240903</c:v>
                </c:pt>
                <c:pt idx="131">
                  <c:v>0.86506774474983605</c:v>
                </c:pt>
                <c:pt idx="132">
                  <c:v>0.86512058840149697</c:v>
                </c:pt>
                <c:pt idx="133">
                  <c:v>0.86967741081927696</c:v>
                </c:pt>
                <c:pt idx="134">
                  <c:v>0.87234561743250105</c:v>
                </c:pt>
                <c:pt idx="135">
                  <c:v>0.87664472765597801</c:v>
                </c:pt>
                <c:pt idx="136">
                  <c:v>0.87805770819404905</c:v>
                </c:pt>
                <c:pt idx="137">
                  <c:v>0.87889934551816096</c:v>
                </c:pt>
                <c:pt idx="138">
                  <c:v>0.88190297346256696</c:v>
                </c:pt>
                <c:pt idx="139">
                  <c:v>0.88214285714285701</c:v>
                </c:pt>
                <c:pt idx="140">
                  <c:v>0.88501693126945402</c:v>
                </c:pt>
                <c:pt idx="141">
                  <c:v>0.88554172732744096</c:v>
                </c:pt>
                <c:pt idx="142">
                  <c:v>0.88630979078093097</c:v>
                </c:pt>
                <c:pt idx="143">
                  <c:v>0.89075407077585</c:v>
                </c:pt>
                <c:pt idx="144">
                  <c:v>0.89225997818118996</c:v>
                </c:pt>
                <c:pt idx="145">
                  <c:v>0.89442725727226802</c:v>
                </c:pt>
                <c:pt idx="146">
                  <c:v>0.89599560230474495</c:v>
                </c:pt>
                <c:pt idx="147">
                  <c:v>0.89831937079936897</c:v>
                </c:pt>
                <c:pt idx="148">
                  <c:v>0.89910714285714199</c:v>
                </c:pt>
                <c:pt idx="149">
                  <c:v>0.90088762441224202</c:v>
                </c:pt>
                <c:pt idx="150">
                  <c:v>0.90145240835842499</c:v>
                </c:pt>
                <c:pt idx="151">
                  <c:v>0.90380824279377603</c:v>
                </c:pt>
                <c:pt idx="152">
                  <c:v>0.90552168616447004</c:v>
                </c:pt>
                <c:pt idx="153">
                  <c:v>0.90746611166291102</c:v>
                </c:pt>
                <c:pt idx="154">
                  <c:v>0.90880016728886504</c:v>
                </c:pt>
                <c:pt idx="155">
                  <c:v>0.90978240309479297</c:v>
                </c:pt>
                <c:pt idx="156">
                  <c:v>0.91288032348253301</c:v>
                </c:pt>
                <c:pt idx="157">
                  <c:v>0.91335687031152102</c:v>
                </c:pt>
                <c:pt idx="158">
                  <c:v>0.91371175316150799</c:v>
                </c:pt>
                <c:pt idx="159">
                  <c:v>0.91548863027746297</c:v>
                </c:pt>
                <c:pt idx="160">
                  <c:v>0.91607142857142798</c:v>
                </c:pt>
                <c:pt idx="161">
                  <c:v>0.91740389735755701</c:v>
                </c:pt>
                <c:pt idx="162">
                  <c:v>0.91753048961209904</c:v>
                </c:pt>
                <c:pt idx="163">
                  <c:v>0.91768485860210502</c:v>
                </c:pt>
                <c:pt idx="164">
                  <c:v>0.920920241627742</c:v>
                </c:pt>
                <c:pt idx="165">
                  <c:v>0.92136534075287402</c:v>
                </c:pt>
                <c:pt idx="166">
                  <c:v>0.92190438625956495</c:v>
                </c:pt>
                <c:pt idx="167">
                  <c:v>0.92417943378866696</c:v>
                </c:pt>
                <c:pt idx="168">
                  <c:v>0.92489931052507801</c:v>
                </c:pt>
                <c:pt idx="169">
                  <c:v>0.92564356798864</c:v>
                </c:pt>
                <c:pt idx="170">
                  <c:v>0.92585485290809</c:v>
                </c:pt>
                <c:pt idx="171">
                  <c:v>0.92656382423239603</c:v>
                </c:pt>
                <c:pt idx="172">
                  <c:v>0.92714702376555003</c:v>
                </c:pt>
                <c:pt idx="173">
                  <c:v>0.92764086607447105</c:v>
                </c:pt>
                <c:pt idx="174">
                  <c:v>0.92816496564711004</c:v>
                </c:pt>
                <c:pt idx="175">
                  <c:v>0.92859744621552798</c:v>
                </c:pt>
                <c:pt idx="176">
                  <c:v>0.92894283891485396</c:v>
                </c:pt>
                <c:pt idx="177">
                  <c:v>0.929354106685371</c:v>
                </c:pt>
                <c:pt idx="178">
                  <c:v>0.92970612009245901</c:v>
                </c:pt>
                <c:pt idx="179">
                  <c:v>0.92999748311542396</c:v>
                </c:pt>
                <c:pt idx="180">
                  <c:v>0.93099870592073197</c:v>
                </c:pt>
                <c:pt idx="181">
                  <c:v>0.93119044188700295</c:v>
                </c:pt>
              </c:numCache>
            </c:numRef>
          </c:xVal>
          <c:yVal>
            <c:numRef>
              <c:f>Sheet1!$B$1:$B$182</c:f>
              <c:numCache>
                <c:formatCode>General</c:formatCode>
                <c:ptCount val="182"/>
                <c:pt idx="0">
                  <c:v>1</c:v>
                </c:pt>
                <c:pt idx="1">
                  <c:v>1.0210230407837599</c:v>
                </c:pt>
                <c:pt idx="2">
                  <c:v>1.02902646231041</c:v>
                </c:pt>
                <c:pt idx="3">
                  <c:v>1.0401785714285701</c:v>
                </c:pt>
                <c:pt idx="4">
                  <c:v>1.0420659879556</c:v>
                </c:pt>
                <c:pt idx="5">
                  <c:v>1.0431498373982699</c:v>
                </c:pt>
                <c:pt idx="6">
                  <c:v>1.05112855532143</c:v>
                </c:pt>
                <c:pt idx="7">
                  <c:v>1.05628959047754</c:v>
                </c:pt>
                <c:pt idx="8">
                  <c:v>1.0658107705578099</c:v>
                </c:pt>
                <c:pt idx="9">
                  <c:v>1.0690010044406899</c:v>
                </c:pt>
                <c:pt idx="10">
                  <c:v>1.07104360138301</c:v>
                </c:pt>
                <c:pt idx="11">
                  <c:v>1.0803571428571399</c:v>
                </c:pt>
                <c:pt idx="12">
                  <c:v>1.08562355725992</c:v>
                </c:pt>
                <c:pt idx="13">
                  <c:v>1.0964892989763999</c:v>
                </c:pt>
                <c:pt idx="14">
                  <c:v>1.1040270957757199</c:v>
                </c:pt>
                <c:pt idx="15">
                  <c:v>1.11395477989948</c:v>
                </c:pt>
                <c:pt idx="16">
                  <c:v>1.12092339779521</c:v>
                </c:pt>
                <c:pt idx="17">
                  <c:v>1.1407220243032901</c:v>
                </c:pt>
                <c:pt idx="18">
                  <c:v>1.14435088120008</c:v>
                </c:pt>
                <c:pt idx="19">
                  <c:v>1.14686475258214</c:v>
                </c:pt>
                <c:pt idx="20">
                  <c:v>1.16071428571428</c:v>
                </c:pt>
                <c:pt idx="21">
                  <c:v>1.1707479487416801</c:v>
                </c:pt>
                <c:pt idx="22">
                  <c:v>1.1751051253040301</c:v>
                </c:pt>
                <c:pt idx="23">
                  <c:v>1.19770372038259</c:v>
                </c:pt>
                <c:pt idx="24">
                  <c:v>1.2142557806704599</c:v>
                </c:pt>
                <c:pt idx="25">
                  <c:v>1.2392283919951099</c:v>
                </c:pt>
                <c:pt idx="26">
                  <c:v>1.2527096041285</c:v>
                </c:pt>
                <c:pt idx="27">
                  <c:v>1.2667857769214299</c:v>
                </c:pt>
                <c:pt idx="28">
                  <c:v>1.2783413727353901</c:v>
                </c:pt>
                <c:pt idx="29">
                  <c:v>1.2828482948576501</c:v>
                </c:pt>
                <c:pt idx="30">
                  <c:v>1.2909420825339799</c:v>
                </c:pt>
                <c:pt idx="31">
                  <c:v>1.3141915393733401</c:v>
                </c:pt>
                <c:pt idx="32">
                  <c:v>1.3149760918748401</c:v>
                </c:pt>
                <c:pt idx="33">
                  <c:v>1.3163634025345601</c:v>
                </c:pt>
                <c:pt idx="34">
                  <c:v>1.3214285714285701</c:v>
                </c:pt>
                <c:pt idx="35">
                  <c:v>1.3433832151603899</c:v>
                </c:pt>
                <c:pt idx="36">
                  <c:v>1.34975447897223</c:v>
                </c:pt>
                <c:pt idx="37">
                  <c:v>1.3655750116910499</c:v>
                </c:pt>
                <c:pt idx="38">
                  <c:v>1.37201087834671</c:v>
                </c:pt>
                <c:pt idx="39">
                  <c:v>1.3848942922730101</c:v>
                </c:pt>
                <c:pt idx="40">
                  <c:v>1.40233671524375</c:v>
                </c:pt>
                <c:pt idx="41">
                  <c:v>1.4144737846759401</c:v>
                </c:pt>
                <c:pt idx="42">
                  <c:v>1.43451644624828</c:v>
                </c:pt>
                <c:pt idx="43">
                  <c:v>1.46556442951656</c:v>
                </c:pt>
                <c:pt idx="44">
                  <c:v>1.46872543121471</c:v>
                </c:pt>
                <c:pt idx="45">
                  <c:v>1.47087404987266</c:v>
                </c:pt>
                <c:pt idx="46">
                  <c:v>1.4821428571428501</c:v>
                </c:pt>
                <c:pt idx="47">
                  <c:v>1.4989294672637601</c:v>
                </c:pt>
                <c:pt idx="48">
                  <c:v>1.5026022933969401</c:v>
                </c:pt>
                <c:pt idx="49">
                  <c:v>1.5083324436125101</c:v>
                </c:pt>
                <c:pt idx="50">
                  <c:v>1.52691192412699</c:v>
                </c:pt>
                <c:pt idx="51">
                  <c:v>1.5353969293768299</c:v>
                </c:pt>
                <c:pt idx="52">
                  <c:v>1.5529818676092799</c:v>
                </c:pt>
                <c:pt idx="53">
                  <c:v>1.5563303563641899</c:v>
                </c:pt>
                <c:pt idx="54">
                  <c:v>1.5708457648671601</c:v>
                </c:pt>
                <c:pt idx="55">
                  <c:v>1.58550745547405</c:v>
                </c:pt>
                <c:pt idx="56">
                  <c:v>1.5998667158739801</c:v>
                </c:pt>
                <c:pt idx="57">
                  <c:v>1.6085585214398801</c:v>
                </c:pt>
                <c:pt idx="58">
                  <c:v>1.6428571428571399</c:v>
                </c:pt>
                <c:pt idx="59">
                  <c:v>1.6471971581857601</c:v>
                </c:pt>
                <c:pt idx="60">
                  <c:v>1.64817526724286</c:v>
                </c:pt>
                <c:pt idx="61">
                  <c:v>1.6501279347040001</c:v>
                </c:pt>
                <c:pt idx="62">
                  <c:v>1.6784757884796</c:v>
                </c:pt>
                <c:pt idx="63">
                  <c:v>1.6867662512203501</c:v>
                </c:pt>
                <c:pt idx="64">
                  <c:v>1.70930325670526</c:v>
                </c:pt>
                <c:pt idx="65">
                  <c:v>1.72458519053424</c:v>
                </c:pt>
                <c:pt idx="66">
                  <c:v>1.76088444051247</c:v>
                </c:pt>
                <c:pt idx="67">
                  <c:v>1.77824469701684</c:v>
                </c:pt>
                <c:pt idx="68">
                  <c:v>1.8035714285714199</c:v>
                </c:pt>
                <c:pt idx="69">
                  <c:v>1.8175721978014201</c:v>
                </c:pt>
                <c:pt idx="70">
                  <c:v>1.84930187395447</c:v>
                </c:pt>
                <c:pt idx="71">
                  <c:v>1.8923130434392199</c:v>
                </c:pt>
                <c:pt idx="72">
                  <c:v>1.9114458130974701</c:v>
                </c:pt>
                <c:pt idx="73">
                  <c:v>1.92515648663045</c:v>
                </c:pt>
                <c:pt idx="74">
                  <c:v>1.96428571428571</c:v>
                </c:pt>
                <c:pt idx="75">
                  <c:v>2.0052791981985001</c:v>
                </c:pt>
                <c:pt idx="76">
                  <c:v>2.0189871887631998</c:v>
                </c:pt>
                <c:pt idx="77">
                  <c:v>2.0535451047704099</c:v>
                </c:pt>
                <c:pt idx="78">
                  <c:v>2.0903164758206398</c:v>
                </c:pt>
                <c:pt idx="79">
                  <c:v>2.1358915392886701</c:v>
                </c:pt>
                <c:pt idx="80">
                  <c:v>2.1799481624558901</c:v>
                </c:pt>
                <c:pt idx="81">
                  <c:v>2.2642582037033998</c:v>
                </c:pt>
                <c:pt idx="82">
                  <c:v>2.2730641253781201</c:v>
                </c:pt>
                <c:pt idx="83">
                  <c:v>2.2767451876848401</c:v>
                </c:pt>
                <c:pt idx="84">
                  <c:v>2.2857142857142798</c:v>
                </c:pt>
                <c:pt idx="85">
                  <c:v>2.3767961115812302</c:v>
                </c:pt>
                <c:pt idx="86">
                  <c:v>2.4236761253408998</c:v>
                </c:pt>
                <c:pt idx="87">
                  <c:v>2.4464285714285698</c:v>
                </c:pt>
                <c:pt idx="88">
                  <c:v>2.48495717464102</c:v>
                </c:pt>
                <c:pt idx="89">
                  <c:v>2.58400102828069</c:v>
                </c:pt>
                <c:pt idx="90">
                  <c:v>2.5963044738344299</c:v>
                </c:pt>
                <c:pt idx="91">
                  <c:v>2.60025862916318</c:v>
                </c:pt>
                <c:pt idx="92">
                  <c:v>2.6071428571428501</c:v>
                </c:pt>
                <c:pt idx="93">
                  <c:v>2.7205028310309198</c:v>
                </c:pt>
                <c:pt idx="94">
                  <c:v>2.7943973904435699</c:v>
                </c:pt>
                <c:pt idx="95">
                  <c:v>2.84893793745265</c:v>
                </c:pt>
                <c:pt idx="96">
                  <c:v>2.9285714285714199</c:v>
                </c:pt>
                <c:pt idx="97">
                  <c:v>2.9854285225659498</c:v>
                </c:pt>
                <c:pt idx="98">
                  <c:v>3.03082327949476</c:v>
                </c:pt>
                <c:pt idx="99">
                  <c:v>3.1299333382490699</c:v>
                </c:pt>
                <c:pt idx="100">
                  <c:v>3.25</c:v>
                </c:pt>
                <c:pt idx="101">
                  <c:v>3.2824718117093199</c:v>
                </c:pt>
                <c:pt idx="102">
                  <c:v>3.3143132905167598</c:v>
                </c:pt>
                <c:pt idx="103">
                  <c:v>3.4431045929416002</c:v>
                </c:pt>
                <c:pt idx="104">
                  <c:v>3.5714285714285698</c:v>
                </c:pt>
                <c:pt idx="105">
                  <c:v>3.6119218451272701</c:v>
                </c:pt>
                <c:pt idx="106">
                  <c:v>3.6610294021537002</c:v>
                </c:pt>
                <c:pt idx="107">
                  <c:v>3.7890359814151799</c:v>
                </c:pt>
                <c:pt idx="108">
                  <c:v>3.8928571428571401</c:v>
                </c:pt>
                <c:pt idx="109">
                  <c:v>3.97457704824172</c:v>
                </c:pt>
                <c:pt idx="110">
                  <c:v>4.0986406908765201</c:v>
                </c:pt>
                <c:pt idx="111">
                  <c:v>4.16868973512927</c:v>
                </c:pt>
                <c:pt idx="112">
                  <c:v>4.21428571428571</c:v>
                </c:pt>
                <c:pt idx="113">
                  <c:v>4.3715314137710104</c:v>
                </c:pt>
                <c:pt idx="114">
                  <c:v>4.3858677908172004</c:v>
                </c:pt>
                <c:pt idx="115">
                  <c:v>4.5357142857142803</c:v>
                </c:pt>
                <c:pt idx="116">
                  <c:v>4.5801319808981296</c:v>
                </c:pt>
                <c:pt idx="117">
                  <c:v>4.6728909998301003</c:v>
                </c:pt>
                <c:pt idx="118">
                  <c:v>4.6964285714285703</c:v>
                </c:pt>
                <c:pt idx="119">
                  <c:v>4.7969995241800198</c:v>
                </c:pt>
                <c:pt idx="120">
                  <c:v>4.8571428571428497</c:v>
                </c:pt>
                <c:pt idx="121">
                  <c:v>5.0062139907705703</c:v>
                </c:pt>
                <c:pt idx="122">
                  <c:v>5.0222427527845701</c:v>
                </c:pt>
                <c:pt idx="123">
                  <c:v>5.1785714285714199</c:v>
                </c:pt>
                <c:pt idx="124">
                  <c:v>5.2520297840436898</c:v>
                </c:pt>
                <c:pt idx="125">
                  <c:v>5.4623591141310799</c:v>
                </c:pt>
                <c:pt idx="126">
                  <c:v>5.4902881442327303</c:v>
                </c:pt>
                <c:pt idx="127">
                  <c:v>5.5</c:v>
                </c:pt>
                <c:pt idx="128">
                  <c:v>5.5180640394053597</c:v>
                </c:pt>
                <c:pt idx="129">
                  <c:v>5.7326483596437097</c:v>
                </c:pt>
                <c:pt idx="130">
                  <c:v>5.8214285714285703</c:v>
                </c:pt>
                <c:pt idx="131">
                  <c:v>5.9810929201864198</c:v>
                </c:pt>
                <c:pt idx="132">
                  <c:v>5.9826921700309299</c:v>
                </c:pt>
                <c:pt idx="133">
                  <c:v>6.1428571428571397</c:v>
                </c:pt>
                <c:pt idx="134">
                  <c:v>6.2356730980078803</c:v>
                </c:pt>
                <c:pt idx="135">
                  <c:v>6.4121981717784404</c:v>
                </c:pt>
                <c:pt idx="136">
                  <c:v>6.46428571428571</c:v>
                </c:pt>
                <c:pt idx="137">
                  <c:v>6.4950137191512498</c:v>
                </c:pt>
                <c:pt idx="138">
                  <c:v>6.625</c:v>
                </c:pt>
                <c:pt idx="139">
                  <c:v>6.6352831080309498</c:v>
                </c:pt>
                <c:pt idx="140">
                  <c:v>6.7584862150412501</c:v>
                </c:pt>
                <c:pt idx="141">
                  <c:v>6.7857142857142803</c:v>
                </c:pt>
                <c:pt idx="142">
                  <c:v>6.8251904991276202</c:v>
                </c:pt>
                <c:pt idx="143">
                  <c:v>7.0255629385144998</c:v>
                </c:pt>
                <c:pt idx="144">
                  <c:v>7.1071428571428497</c:v>
                </c:pt>
                <c:pt idx="145">
                  <c:v>7.2235213846846502</c:v>
                </c:pt>
                <c:pt idx="146">
                  <c:v>7.2973348954587998</c:v>
                </c:pt>
                <c:pt idx="147">
                  <c:v>7.4285714285714297</c:v>
                </c:pt>
                <c:pt idx="148">
                  <c:v>7.4726941369020103</c:v>
                </c:pt>
                <c:pt idx="149">
                  <c:v>7.5724179942900296</c:v>
                </c:pt>
                <c:pt idx="150">
                  <c:v>7.6115040190347001</c:v>
                </c:pt>
                <c:pt idx="151">
                  <c:v>7.75</c:v>
                </c:pt>
                <c:pt idx="152">
                  <c:v>7.8499449280659102</c:v>
                </c:pt>
                <c:pt idx="153">
                  <c:v>7.9899045165057796</c:v>
                </c:pt>
                <c:pt idx="154">
                  <c:v>8.0714285714285694</c:v>
                </c:pt>
                <c:pt idx="155">
                  <c:v>8.1310088127861597</c:v>
                </c:pt>
                <c:pt idx="156">
                  <c:v>8.3626256209623406</c:v>
                </c:pt>
                <c:pt idx="157">
                  <c:v>8.3928571428571406</c:v>
                </c:pt>
                <c:pt idx="158">
                  <c:v>8.4152119625300692</c:v>
                </c:pt>
                <c:pt idx="159">
                  <c:v>8.5535714285714306</c:v>
                </c:pt>
                <c:pt idx="160">
                  <c:v>8.5986341371331392</c:v>
                </c:pt>
                <c:pt idx="161">
                  <c:v>8.7016623257855397</c:v>
                </c:pt>
                <c:pt idx="162">
                  <c:v>8.71428571428571</c:v>
                </c:pt>
                <c:pt idx="163">
                  <c:v>8.72957084089213</c:v>
                </c:pt>
                <c:pt idx="164">
                  <c:v>8.9897781620228798</c:v>
                </c:pt>
                <c:pt idx="165">
                  <c:v>9.0357142857142794</c:v>
                </c:pt>
                <c:pt idx="166">
                  <c:v>9.0909738848650594</c:v>
                </c:pt>
                <c:pt idx="167">
                  <c:v>9.2803301761374293</c:v>
                </c:pt>
                <c:pt idx="168">
                  <c:v>9.3571428571428505</c:v>
                </c:pt>
                <c:pt idx="169">
                  <c:v>9.4271737167993397</c:v>
                </c:pt>
                <c:pt idx="170">
                  <c:v>9.44982792980597</c:v>
                </c:pt>
                <c:pt idx="171">
                  <c:v>9.5178571428571406</c:v>
                </c:pt>
                <c:pt idx="172">
                  <c:v>9.5736447372586895</c:v>
                </c:pt>
                <c:pt idx="173">
                  <c:v>9.6274623402543895</c:v>
                </c:pt>
                <c:pt idx="174">
                  <c:v>9.6785714285714199</c:v>
                </c:pt>
                <c:pt idx="175">
                  <c:v>9.7206181787100299</c:v>
                </c:pt>
                <c:pt idx="176">
                  <c:v>9.7589285714285694</c:v>
                </c:pt>
                <c:pt idx="177">
                  <c:v>9.8044073264929903</c:v>
                </c:pt>
                <c:pt idx="178">
                  <c:v>9.83928571428571</c:v>
                </c:pt>
                <c:pt idx="179">
                  <c:v>9.8680689569516105</c:v>
                </c:pt>
                <c:pt idx="180">
                  <c:v>9.98070202601596</c:v>
                </c:pt>
                <c:pt idx="181">
                  <c:v>10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174-4256-B07A-54FCAD7CFC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9207952"/>
        <c:axId val="639209632"/>
      </c:scatterChart>
      <c:valAx>
        <c:axId val="6392079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39209632"/>
        <c:crosses val="autoZero"/>
        <c:crossBetween val="midCat"/>
      </c:valAx>
      <c:valAx>
        <c:axId val="639209632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392079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sk-SK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24738123950722E-2"/>
          <c:y val="3.2971949465580921E-2"/>
          <c:w val="0.86186176230104961"/>
          <c:h val="0.84543485462375456"/>
        </c:manualLayout>
      </c:layout>
      <c:scatterChart>
        <c:scatterStyle val="lineMarker"/>
        <c:varyColors val="0"/>
        <c:ser>
          <c:idx val="4"/>
          <c:order val="0"/>
          <c:spPr>
            <a:ln w="730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errBars>
            <c:errDir val="x"/>
            <c:errBarType val="both"/>
            <c:errValType val="stdErr"/>
            <c:noEndCap val="0"/>
            <c:spPr>
              <a:noFill/>
              <a:ln w="9525" cap="flat" cmpd="sng" algn="ctr">
                <a:noFill/>
                <a:round/>
              </a:ln>
              <a:effectLst/>
            </c:spPr>
          </c:errBars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noFill/>
                <a:round/>
              </a:ln>
              <a:effectLst/>
            </c:spPr>
          </c:errBars>
          <c:xVal>
            <c:numRef>
              <c:f>Sheet2!$F$3:$F$68</c:f>
              <c:numCache>
                <c:formatCode>General</c:formatCode>
                <c:ptCount val="66"/>
                <c:pt idx="0">
                  <c:v>0.15</c:v>
                </c:pt>
                <c:pt idx="1">
                  <c:v>0.16</c:v>
                </c:pt>
                <c:pt idx="2">
                  <c:v>0.17</c:v>
                </c:pt>
                <c:pt idx="3">
                  <c:v>0.18</c:v>
                </c:pt>
                <c:pt idx="4">
                  <c:v>0.19</c:v>
                </c:pt>
                <c:pt idx="5">
                  <c:v>0.2</c:v>
                </c:pt>
                <c:pt idx="6">
                  <c:v>0.21</c:v>
                </c:pt>
                <c:pt idx="7">
                  <c:v>0.22</c:v>
                </c:pt>
                <c:pt idx="8">
                  <c:v>0.23</c:v>
                </c:pt>
                <c:pt idx="9">
                  <c:v>0.24</c:v>
                </c:pt>
                <c:pt idx="10">
                  <c:v>0.25</c:v>
                </c:pt>
                <c:pt idx="11">
                  <c:v>0.26</c:v>
                </c:pt>
                <c:pt idx="12">
                  <c:v>0.27</c:v>
                </c:pt>
                <c:pt idx="13">
                  <c:v>0.28000000000000003</c:v>
                </c:pt>
                <c:pt idx="14">
                  <c:v>0.28999999999999998</c:v>
                </c:pt>
                <c:pt idx="15">
                  <c:v>0.3</c:v>
                </c:pt>
                <c:pt idx="16">
                  <c:v>0.31</c:v>
                </c:pt>
                <c:pt idx="17">
                  <c:v>0.32</c:v>
                </c:pt>
                <c:pt idx="18">
                  <c:v>0.33</c:v>
                </c:pt>
                <c:pt idx="19">
                  <c:v>0.34</c:v>
                </c:pt>
                <c:pt idx="20">
                  <c:v>0.35</c:v>
                </c:pt>
                <c:pt idx="21">
                  <c:v>0.36</c:v>
                </c:pt>
                <c:pt idx="22">
                  <c:v>0.37</c:v>
                </c:pt>
                <c:pt idx="23">
                  <c:v>0.38</c:v>
                </c:pt>
                <c:pt idx="24">
                  <c:v>0.39</c:v>
                </c:pt>
                <c:pt idx="25">
                  <c:v>0.4</c:v>
                </c:pt>
                <c:pt idx="26">
                  <c:v>0.41</c:v>
                </c:pt>
                <c:pt idx="27">
                  <c:v>0.42</c:v>
                </c:pt>
                <c:pt idx="28">
                  <c:v>0.43</c:v>
                </c:pt>
                <c:pt idx="29">
                  <c:v>0.44</c:v>
                </c:pt>
                <c:pt idx="30">
                  <c:v>0.45</c:v>
                </c:pt>
                <c:pt idx="31">
                  <c:v>0.46</c:v>
                </c:pt>
                <c:pt idx="32">
                  <c:v>0.47</c:v>
                </c:pt>
                <c:pt idx="33">
                  <c:v>0.48</c:v>
                </c:pt>
                <c:pt idx="34">
                  <c:v>0.49</c:v>
                </c:pt>
                <c:pt idx="35">
                  <c:v>0.5</c:v>
                </c:pt>
                <c:pt idx="36">
                  <c:v>0.51</c:v>
                </c:pt>
                <c:pt idx="37">
                  <c:v>0.52</c:v>
                </c:pt>
                <c:pt idx="38">
                  <c:v>0.53</c:v>
                </c:pt>
                <c:pt idx="39">
                  <c:v>0.54</c:v>
                </c:pt>
                <c:pt idx="40">
                  <c:v>0.55000000000000004</c:v>
                </c:pt>
                <c:pt idx="41">
                  <c:v>0.56000000000000005</c:v>
                </c:pt>
                <c:pt idx="42">
                  <c:v>0.56999999999999995</c:v>
                </c:pt>
                <c:pt idx="43">
                  <c:v>0.57999999999999996</c:v>
                </c:pt>
                <c:pt idx="44">
                  <c:v>0.59</c:v>
                </c:pt>
                <c:pt idx="45">
                  <c:v>0.6</c:v>
                </c:pt>
                <c:pt idx="46">
                  <c:v>0.61</c:v>
                </c:pt>
                <c:pt idx="47">
                  <c:v>0.62</c:v>
                </c:pt>
                <c:pt idx="48">
                  <c:v>0.63</c:v>
                </c:pt>
                <c:pt idx="49">
                  <c:v>0.64</c:v>
                </c:pt>
                <c:pt idx="50">
                  <c:v>0.65</c:v>
                </c:pt>
                <c:pt idx="51">
                  <c:v>0.66</c:v>
                </c:pt>
                <c:pt idx="52">
                  <c:v>0.67</c:v>
                </c:pt>
                <c:pt idx="53">
                  <c:v>0.68</c:v>
                </c:pt>
                <c:pt idx="54">
                  <c:v>0.69</c:v>
                </c:pt>
                <c:pt idx="55">
                  <c:v>0.7</c:v>
                </c:pt>
                <c:pt idx="56">
                  <c:v>0.71</c:v>
                </c:pt>
                <c:pt idx="57">
                  <c:v>0.72</c:v>
                </c:pt>
                <c:pt idx="58">
                  <c:v>0.73</c:v>
                </c:pt>
                <c:pt idx="59">
                  <c:v>0.74</c:v>
                </c:pt>
                <c:pt idx="60">
                  <c:v>0.75</c:v>
                </c:pt>
                <c:pt idx="61">
                  <c:v>0.76</c:v>
                </c:pt>
                <c:pt idx="62">
                  <c:v>0.77</c:v>
                </c:pt>
                <c:pt idx="63">
                  <c:v>0.78</c:v>
                </c:pt>
                <c:pt idx="64">
                  <c:v>0.79</c:v>
                </c:pt>
                <c:pt idx="65">
                  <c:v>0.8</c:v>
                </c:pt>
              </c:numCache>
            </c:numRef>
          </c:xVal>
          <c:yVal>
            <c:numRef>
              <c:f>Sheet2!$G$3:$G$68</c:f>
              <c:numCache>
                <c:formatCode>General</c:formatCode>
                <c:ptCount val="66"/>
                <c:pt idx="0">
                  <c:v>13.4693502611797</c:v>
                </c:pt>
                <c:pt idx="1">
                  <c:v>12.6541102655071</c:v>
                </c:pt>
                <c:pt idx="2">
                  <c:v>11.959228116362301</c:v>
                </c:pt>
                <c:pt idx="3">
                  <c:v>11.3584028546878</c:v>
                </c:pt>
                <c:pt idx="4">
                  <c:v>10.832980848591401</c:v>
                </c:pt>
                <c:pt idx="5">
                  <c:v>10.3688001951659</c:v>
                </c:pt>
                <c:pt idx="6">
                  <c:v>9.9551155644610905</c:v>
                </c:pt>
                <c:pt idx="7">
                  <c:v>9.5836417331019597</c:v>
                </c:pt>
                <c:pt idx="8">
                  <c:v>9.2479562539685407</c:v>
                </c:pt>
                <c:pt idx="9">
                  <c:v>8.9427131008452498</c:v>
                </c:pt>
                <c:pt idx="10">
                  <c:v>8.6637708175339494</c:v>
                </c:pt>
                <c:pt idx="11">
                  <c:v>8.4076021697457701</c:v>
                </c:pt>
                <c:pt idx="12">
                  <c:v>8.17145672327376</c:v>
                </c:pt>
                <c:pt idx="13">
                  <c:v>7.9528637617631599</c:v>
                </c:pt>
                <c:pt idx="14">
                  <c:v>7.7496476211228096</c:v>
                </c:pt>
                <c:pt idx="15">
                  <c:v>7.5604677950249002</c:v>
                </c:pt>
                <c:pt idx="16">
                  <c:v>7.3834965520010396</c:v>
                </c:pt>
                <c:pt idx="17">
                  <c:v>7.2176795661712303</c:v>
                </c:pt>
                <c:pt idx="18">
                  <c:v>7.0619179026874503</c:v>
                </c:pt>
                <c:pt idx="19">
                  <c:v>6.9152272795559</c:v>
                </c:pt>
                <c:pt idx="20">
                  <c:v>6.7768128384374702</c:v>
                </c:pt>
                <c:pt idx="21">
                  <c:v>6.6459837771400601</c:v>
                </c:pt>
                <c:pt idx="22">
                  <c:v>6.5219299085673796</c:v>
                </c:pt>
                <c:pt idx="23">
                  <c:v>6.4041400635976604</c:v>
                </c:pt>
                <c:pt idx="24">
                  <c:v>6.29224805073805</c:v>
                </c:pt>
                <c:pt idx="25">
                  <c:v>6.1857042730957801</c:v>
                </c:pt>
                <c:pt idx="26">
                  <c:v>6.0839959722430299</c:v>
                </c:pt>
                <c:pt idx="27">
                  <c:v>5.9870414300038002</c:v>
                </c:pt>
                <c:pt idx="28">
                  <c:v>5.8944315041851603</c:v>
                </c:pt>
                <c:pt idx="29">
                  <c:v>5.8055443845231203</c:v>
                </c:pt>
                <c:pt idx="30">
                  <c:v>5.7203819290387203</c:v>
                </c:pt>
                <c:pt idx="31">
                  <c:v>5.6387082768071801</c:v>
                </c:pt>
                <c:pt idx="32">
                  <c:v>5.56028324267937</c:v>
                </c:pt>
                <c:pt idx="33">
                  <c:v>5.48489719455781</c:v>
                </c:pt>
                <c:pt idx="34">
                  <c:v>5.4123673864047301</c:v>
                </c:pt>
                <c:pt idx="35">
                  <c:v>5.34253489387181</c:v>
                </c:pt>
                <c:pt idx="36">
                  <c:v>5.2752620517461404</c:v>
                </c:pt>
                <c:pt idx="37">
                  <c:v>5.21025484742455</c:v>
                </c:pt>
                <c:pt idx="38">
                  <c:v>5.1473658330627901</c:v>
                </c:pt>
                <c:pt idx="39">
                  <c:v>5.08665373130526</c:v>
                </c:pt>
                <c:pt idx="40">
                  <c:v>5.0280457926153304</c:v>
                </c:pt>
                <c:pt idx="41">
                  <c:v>4.97148235852291</c:v>
                </c:pt>
                <c:pt idx="42">
                  <c:v>4.9163600805677801</c:v>
                </c:pt>
                <c:pt idx="43">
                  <c:v>4.8630309287114297</c:v>
                </c:pt>
                <c:pt idx="44">
                  <c:v>4.8115532409135202</c:v>
                </c:pt>
                <c:pt idx="45">
                  <c:v>4.7613952823246199</c:v>
                </c:pt>
                <c:pt idx="46">
                  <c:v>4.7126833586570802</c:v>
                </c:pt>
                <c:pt idx="47">
                  <c:v>4.6657070658906701</c:v>
                </c:pt>
                <c:pt idx="48">
                  <c:v>4.6195802534294303</c:v>
                </c:pt>
                <c:pt idx="49">
                  <c:v>4.57503504622135</c:v>
                </c:pt>
                <c:pt idx="50">
                  <c:v>4.5316386132631203</c:v>
                </c:pt>
                <c:pt idx="51">
                  <c:v>4.4893331722708201</c:v>
                </c:pt>
                <c:pt idx="52">
                  <c:v>4.4483517668391599</c:v>
                </c:pt>
                <c:pt idx="53">
                  <c:v>4.4081326528997398</c:v>
                </c:pt>
                <c:pt idx="54">
                  <c:v>4.3692943981831398</c:v>
                </c:pt>
                <c:pt idx="55">
                  <c:v>4.3310400840485901</c:v>
                </c:pt>
                <c:pt idx="56">
                  <c:v>4.2941089857387196</c:v>
                </c:pt>
                <c:pt idx="57">
                  <c:v>4.2577252297590604</c:v>
                </c:pt>
                <c:pt idx="58">
                  <c:v>4.2224950931876304</c:v>
                </c:pt>
                <c:pt idx="59">
                  <c:v>4.1879113572169304</c:v>
                </c:pt>
                <c:pt idx="60">
                  <c:v>4.1542008704759201</c:v>
                </c:pt>
                <c:pt idx="61">
                  <c:v>4.1213675635849398</c:v>
                </c:pt>
                <c:pt idx="62">
                  <c:v>4.0890162889119699</c:v>
                </c:pt>
                <c:pt idx="63">
                  <c:v>4.0578168810242001</c:v>
                </c:pt>
                <c:pt idx="64">
                  <c:v>4.02676775423663</c:v>
                </c:pt>
                <c:pt idx="65">
                  <c:v>3.9967342323262498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EE7-4FF4-8D07-F4826EBDC2F5}"/>
            </c:ext>
          </c:extLst>
        </c:ser>
        <c:ser>
          <c:idx val="5"/>
          <c:order val="1"/>
          <c:tx>
            <c:v>exp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2"/>
              </a:solidFill>
              <a:ln w="28575">
                <a:noFill/>
              </a:ln>
              <a:effectLst/>
            </c:spPr>
          </c:marker>
          <c:dPt>
            <c:idx val="0"/>
            <c:marker>
              <c:spPr>
                <a:solidFill>
                  <a:schemeClr val="accent3"/>
                </a:solidFill>
                <a:ln w="2857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CEE7-4FF4-8D07-F4826EBDC2F5}"/>
              </c:ext>
            </c:extLst>
          </c:dPt>
          <c:dPt>
            <c:idx val="2"/>
            <c:marker>
              <c:spPr>
                <a:solidFill>
                  <a:schemeClr val="accent3"/>
                </a:solidFill>
                <a:ln w="2857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CEE7-4FF4-8D07-F4826EBDC2F5}"/>
              </c:ext>
            </c:extLst>
          </c:dPt>
          <c:dPt>
            <c:idx val="5"/>
            <c:marker>
              <c:spPr>
                <a:solidFill>
                  <a:schemeClr val="accent3"/>
                </a:solidFill>
                <a:ln w="2857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CEE7-4FF4-8D07-F4826EBDC2F5}"/>
              </c:ext>
            </c:extLst>
          </c:dPt>
          <c:dPt>
            <c:idx val="7"/>
            <c:marker>
              <c:spPr>
                <a:solidFill>
                  <a:schemeClr val="accent3"/>
                </a:solidFill>
                <a:ln w="2857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CEE7-4FF4-8D07-F4826EBDC2F5}"/>
              </c:ext>
            </c:extLst>
          </c:dPt>
          <c:dPt>
            <c:idx val="9"/>
            <c:marker>
              <c:spPr>
                <a:solidFill>
                  <a:schemeClr val="accent3"/>
                </a:solidFill>
                <a:ln w="2857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CEE7-4FF4-8D07-F4826EBDC2F5}"/>
              </c:ext>
            </c:extLst>
          </c:dPt>
          <c:dPt>
            <c:idx val="11"/>
            <c:marker>
              <c:spPr>
                <a:solidFill>
                  <a:schemeClr val="accent3"/>
                </a:solidFill>
                <a:ln w="2857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CEE7-4FF4-8D07-F4826EBDC2F5}"/>
              </c:ext>
            </c:extLst>
          </c:dPt>
          <c:dPt>
            <c:idx val="13"/>
            <c:marker>
              <c:spPr>
                <a:solidFill>
                  <a:schemeClr val="accent3"/>
                </a:solidFill>
                <a:ln w="2857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CEE7-4FF4-8D07-F4826EBDC2F5}"/>
              </c:ext>
            </c:extLst>
          </c:dPt>
          <c:dPt>
            <c:idx val="15"/>
            <c:marker>
              <c:spPr>
                <a:solidFill>
                  <a:schemeClr val="accent3"/>
                </a:solidFill>
                <a:ln w="2857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CEE7-4FF4-8D07-F4826EBDC2F5}"/>
              </c:ext>
            </c:extLst>
          </c:dPt>
          <c:errBars>
            <c:errDir val="x"/>
            <c:errBarType val="both"/>
            <c:errValType val="fixedVal"/>
            <c:noEndCap val="0"/>
            <c:val val="1.0000000000000002E-2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fixedVal"/>
            <c:noEndCap val="0"/>
            <c:val val="0.4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Sheet2!$A$2:$A$17</c:f>
              <c:numCache>
                <c:formatCode>General</c:formatCode>
                <c:ptCount val="16"/>
                <c:pt idx="0">
                  <c:v>0.77700000000000002</c:v>
                </c:pt>
                <c:pt idx="1">
                  <c:v>0.69500000000000006</c:v>
                </c:pt>
                <c:pt idx="2">
                  <c:v>0.54</c:v>
                </c:pt>
                <c:pt idx="3">
                  <c:v>0.50800000000000001</c:v>
                </c:pt>
                <c:pt idx="4">
                  <c:v>0.44700000000000006</c:v>
                </c:pt>
                <c:pt idx="5">
                  <c:v>0.49100000000000005</c:v>
                </c:pt>
                <c:pt idx="6">
                  <c:v>0.378</c:v>
                </c:pt>
                <c:pt idx="7">
                  <c:v>0.41799999999999998</c:v>
                </c:pt>
                <c:pt idx="8">
                  <c:v>0.312</c:v>
                </c:pt>
                <c:pt idx="9">
                  <c:v>0.34500000000000003</c:v>
                </c:pt>
                <c:pt idx="10">
                  <c:v>0.26300000000000001</c:v>
                </c:pt>
                <c:pt idx="11">
                  <c:v>0.28699999999999998</c:v>
                </c:pt>
                <c:pt idx="12">
                  <c:v>0.24300000000000002</c:v>
                </c:pt>
                <c:pt idx="13">
                  <c:v>0.28100000000000003</c:v>
                </c:pt>
                <c:pt idx="14">
                  <c:v>0.218</c:v>
                </c:pt>
                <c:pt idx="15">
                  <c:v>0.26500000000000001</c:v>
                </c:pt>
              </c:numCache>
            </c:numRef>
          </c:xVal>
          <c:yVal>
            <c:numRef>
              <c:f>Sheet2!$C$2:$C$17</c:f>
              <c:numCache>
                <c:formatCode>General</c:formatCode>
                <c:ptCount val="16"/>
                <c:pt idx="0">
                  <c:v>4.53</c:v>
                </c:pt>
                <c:pt idx="1">
                  <c:v>4.53</c:v>
                </c:pt>
                <c:pt idx="2">
                  <c:v>5.3</c:v>
                </c:pt>
                <c:pt idx="3">
                  <c:v>5.3</c:v>
                </c:pt>
                <c:pt idx="4">
                  <c:v>5.6</c:v>
                </c:pt>
                <c:pt idx="5">
                  <c:v>5.6</c:v>
                </c:pt>
                <c:pt idx="6">
                  <c:v>6.51</c:v>
                </c:pt>
                <c:pt idx="7">
                  <c:v>6.51</c:v>
                </c:pt>
                <c:pt idx="8">
                  <c:v>7.58</c:v>
                </c:pt>
                <c:pt idx="9">
                  <c:v>7.58</c:v>
                </c:pt>
                <c:pt idx="10">
                  <c:v>8.31</c:v>
                </c:pt>
                <c:pt idx="11">
                  <c:v>8.31</c:v>
                </c:pt>
                <c:pt idx="12">
                  <c:v>8.99</c:v>
                </c:pt>
                <c:pt idx="13">
                  <c:v>8.99</c:v>
                </c:pt>
                <c:pt idx="14">
                  <c:v>10.1</c:v>
                </c:pt>
                <c:pt idx="15">
                  <c:v>10.1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CEE7-4FF4-8D07-F4826EBDC2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158400"/>
        <c:axId val="40157280"/>
        <c:extLst>
          <c:ext xmlns:c15="http://schemas.microsoft.com/office/drawing/2012/chart" uri="{02D57815-91ED-43cb-92C2-25804820EDAC}">
            <c15:filteredScatterSeries>
              <c15:ser>
                <c:idx val="6"/>
                <c:order val="2"/>
                <c:spPr>
                  <a:ln w="28575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Sheet2!$F$3:$F$68</c15:sqref>
                        </c15:formulaRef>
                      </c:ext>
                    </c:extLst>
                    <c:numCache>
                      <c:formatCode>General</c:formatCode>
                      <c:ptCount val="66"/>
                      <c:pt idx="0">
                        <c:v>0.15</c:v>
                      </c:pt>
                      <c:pt idx="1">
                        <c:v>0.16</c:v>
                      </c:pt>
                      <c:pt idx="2">
                        <c:v>0.17</c:v>
                      </c:pt>
                      <c:pt idx="3">
                        <c:v>0.18</c:v>
                      </c:pt>
                      <c:pt idx="4">
                        <c:v>0.19</c:v>
                      </c:pt>
                      <c:pt idx="5">
                        <c:v>0.2</c:v>
                      </c:pt>
                      <c:pt idx="6">
                        <c:v>0.21</c:v>
                      </c:pt>
                      <c:pt idx="7">
                        <c:v>0.22</c:v>
                      </c:pt>
                      <c:pt idx="8">
                        <c:v>0.23</c:v>
                      </c:pt>
                      <c:pt idx="9">
                        <c:v>0.24</c:v>
                      </c:pt>
                      <c:pt idx="10">
                        <c:v>0.25</c:v>
                      </c:pt>
                      <c:pt idx="11">
                        <c:v>0.26</c:v>
                      </c:pt>
                      <c:pt idx="12">
                        <c:v>0.27</c:v>
                      </c:pt>
                      <c:pt idx="13">
                        <c:v>0.28000000000000003</c:v>
                      </c:pt>
                      <c:pt idx="14">
                        <c:v>0.28999999999999998</c:v>
                      </c:pt>
                      <c:pt idx="15">
                        <c:v>0.3</c:v>
                      </c:pt>
                      <c:pt idx="16">
                        <c:v>0.31</c:v>
                      </c:pt>
                      <c:pt idx="17">
                        <c:v>0.32</c:v>
                      </c:pt>
                      <c:pt idx="18">
                        <c:v>0.33</c:v>
                      </c:pt>
                      <c:pt idx="19">
                        <c:v>0.34</c:v>
                      </c:pt>
                      <c:pt idx="20">
                        <c:v>0.35</c:v>
                      </c:pt>
                      <c:pt idx="21">
                        <c:v>0.36</c:v>
                      </c:pt>
                      <c:pt idx="22">
                        <c:v>0.37</c:v>
                      </c:pt>
                      <c:pt idx="23">
                        <c:v>0.38</c:v>
                      </c:pt>
                      <c:pt idx="24">
                        <c:v>0.39</c:v>
                      </c:pt>
                      <c:pt idx="25">
                        <c:v>0.4</c:v>
                      </c:pt>
                      <c:pt idx="26">
                        <c:v>0.41</c:v>
                      </c:pt>
                      <c:pt idx="27">
                        <c:v>0.42</c:v>
                      </c:pt>
                      <c:pt idx="28">
                        <c:v>0.43</c:v>
                      </c:pt>
                      <c:pt idx="29">
                        <c:v>0.44</c:v>
                      </c:pt>
                      <c:pt idx="30">
                        <c:v>0.45</c:v>
                      </c:pt>
                      <c:pt idx="31">
                        <c:v>0.46</c:v>
                      </c:pt>
                      <c:pt idx="32">
                        <c:v>0.47</c:v>
                      </c:pt>
                      <c:pt idx="33">
                        <c:v>0.48</c:v>
                      </c:pt>
                      <c:pt idx="34">
                        <c:v>0.49</c:v>
                      </c:pt>
                      <c:pt idx="35">
                        <c:v>0.5</c:v>
                      </c:pt>
                      <c:pt idx="36">
                        <c:v>0.51</c:v>
                      </c:pt>
                      <c:pt idx="37">
                        <c:v>0.52</c:v>
                      </c:pt>
                      <c:pt idx="38">
                        <c:v>0.53</c:v>
                      </c:pt>
                      <c:pt idx="39">
                        <c:v>0.54</c:v>
                      </c:pt>
                      <c:pt idx="40">
                        <c:v>0.55000000000000004</c:v>
                      </c:pt>
                      <c:pt idx="41">
                        <c:v>0.56000000000000005</c:v>
                      </c:pt>
                      <c:pt idx="42">
                        <c:v>0.56999999999999995</c:v>
                      </c:pt>
                      <c:pt idx="43">
                        <c:v>0.57999999999999996</c:v>
                      </c:pt>
                      <c:pt idx="44">
                        <c:v>0.59</c:v>
                      </c:pt>
                      <c:pt idx="45">
                        <c:v>0.6</c:v>
                      </c:pt>
                      <c:pt idx="46">
                        <c:v>0.61</c:v>
                      </c:pt>
                      <c:pt idx="47">
                        <c:v>0.62</c:v>
                      </c:pt>
                      <c:pt idx="48">
                        <c:v>0.63</c:v>
                      </c:pt>
                      <c:pt idx="49">
                        <c:v>0.64</c:v>
                      </c:pt>
                      <c:pt idx="50">
                        <c:v>0.65</c:v>
                      </c:pt>
                      <c:pt idx="51">
                        <c:v>0.66</c:v>
                      </c:pt>
                      <c:pt idx="52">
                        <c:v>0.67</c:v>
                      </c:pt>
                      <c:pt idx="53">
                        <c:v>0.68</c:v>
                      </c:pt>
                      <c:pt idx="54">
                        <c:v>0.69</c:v>
                      </c:pt>
                      <c:pt idx="55">
                        <c:v>0.7</c:v>
                      </c:pt>
                      <c:pt idx="56">
                        <c:v>0.71</c:v>
                      </c:pt>
                      <c:pt idx="57">
                        <c:v>0.72</c:v>
                      </c:pt>
                      <c:pt idx="58">
                        <c:v>0.73</c:v>
                      </c:pt>
                      <c:pt idx="59">
                        <c:v>0.74</c:v>
                      </c:pt>
                      <c:pt idx="60">
                        <c:v>0.75</c:v>
                      </c:pt>
                      <c:pt idx="61">
                        <c:v>0.76</c:v>
                      </c:pt>
                      <c:pt idx="62">
                        <c:v>0.77</c:v>
                      </c:pt>
                      <c:pt idx="63">
                        <c:v>0.78</c:v>
                      </c:pt>
                      <c:pt idx="64">
                        <c:v>0.79</c:v>
                      </c:pt>
                      <c:pt idx="65">
                        <c:v>0.8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Sheet2!$G$3:$G$68</c15:sqref>
                        </c15:formulaRef>
                      </c:ext>
                    </c:extLst>
                    <c:numCache>
                      <c:formatCode>General</c:formatCode>
                      <c:ptCount val="66"/>
                      <c:pt idx="0">
                        <c:v>13.4693502611797</c:v>
                      </c:pt>
                      <c:pt idx="1">
                        <c:v>12.6541102655071</c:v>
                      </c:pt>
                      <c:pt idx="2">
                        <c:v>11.959228116362301</c:v>
                      </c:pt>
                      <c:pt idx="3">
                        <c:v>11.3584028546878</c:v>
                      </c:pt>
                      <c:pt idx="4">
                        <c:v>10.832980848591401</c:v>
                      </c:pt>
                      <c:pt idx="5">
                        <c:v>10.3688001951659</c:v>
                      </c:pt>
                      <c:pt idx="6">
                        <c:v>9.9551155644610905</c:v>
                      </c:pt>
                      <c:pt idx="7">
                        <c:v>9.5836417331019597</c:v>
                      </c:pt>
                      <c:pt idx="8">
                        <c:v>9.2479562539685407</c:v>
                      </c:pt>
                      <c:pt idx="9">
                        <c:v>8.9427131008452498</c:v>
                      </c:pt>
                      <c:pt idx="10">
                        <c:v>8.6637708175339494</c:v>
                      </c:pt>
                      <c:pt idx="11">
                        <c:v>8.4076021697457701</c:v>
                      </c:pt>
                      <c:pt idx="12">
                        <c:v>8.17145672327376</c:v>
                      </c:pt>
                      <c:pt idx="13">
                        <c:v>7.9528637617631599</c:v>
                      </c:pt>
                      <c:pt idx="14">
                        <c:v>7.7496476211228096</c:v>
                      </c:pt>
                      <c:pt idx="15">
                        <c:v>7.5604677950249002</c:v>
                      </c:pt>
                      <c:pt idx="16">
                        <c:v>7.3834965520010396</c:v>
                      </c:pt>
                      <c:pt idx="17">
                        <c:v>7.2176795661712303</c:v>
                      </c:pt>
                      <c:pt idx="18">
                        <c:v>7.0619179026874503</c:v>
                      </c:pt>
                      <c:pt idx="19">
                        <c:v>6.9152272795559</c:v>
                      </c:pt>
                      <c:pt idx="20">
                        <c:v>6.7768128384374702</c:v>
                      </c:pt>
                      <c:pt idx="21">
                        <c:v>6.6459837771400601</c:v>
                      </c:pt>
                      <c:pt idx="22">
                        <c:v>6.5219299085673796</c:v>
                      </c:pt>
                      <c:pt idx="23">
                        <c:v>6.4041400635976604</c:v>
                      </c:pt>
                      <c:pt idx="24">
                        <c:v>6.29224805073805</c:v>
                      </c:pt>
                      <c:pt idx="25">
                        <c:v>6.1857042730957801</c:v>
                      </c:pt>
                      <c:pt idx="26">
                        <c:v>6.0839959722430299</c:v>
                      </c:pt>
                      <c:pt idx="27">
                        <c:v>5.9870414300038002</c:v>
                      </c:pt>
                      <c:pt idx="28">
                        <c:v>5.8944315041851603</c:v>
                      </c:pt>
                      <c:pt idx="29">
                        <c:v>5.8055443845231203</c:v>
                      </c:pt>
                      <c:pt idx="30">
                        <c:v>5.7203819290387203</c:v>
                      </c:pt>
                      <c:pt idx="31">
                        <c:v>5.6387082768071801</c:v>
                      </c:pt>
                      <c:pt idx="32">
                        <c:v>5.56028324267937</c:v>
                      </c:pt>
                      <c:pt idx="33">
                        <c:v>5.48489719455781</c:v>
                      </c:pt>
                      <c:pt idx="34">
                        <c:v>5.4123673864047301</c:v>
                      </c:pt>
                      <c:pt idx="35">
                        <c:v>5.34253489387181</c:v>
                      </c:pt>
                      <c:pt idx="36">
                        <c:v>5.2752620517461404</c:v>
                      </c:pt>
                      <c:pt idx="37">
                        <c:v>5.21025484742455</c:v>
                      </c:pt>
                      <c:pt idx="38">
                        <c:v>5.1473658330627901</c:v>
                      </c:pt>
                      <c:pt idx="39">
                        <c:v>5.08665373130526</c:v>
                      </c:pt>
                      <c:pt idx="40">
                        <c:v>5.0280457926153304</c:v>
                      </c:pt>
                      <c:pt idx="41">
                        <c:v>4.97148235852291</c:v>
                      </c:pt>
                      <c:pt idx="42">
                        <c:v>4.9163600805677801</c:v>
                      </c:pt>
                      <c:pt idx="43">
                        <c:v>4.8630309287114297</c:v>
                      </c:pt>
                      <c:pt idx="44">
                        <c:v>4.8115532409135202</c:v>
                      </c:pt>
                      <c:pt idx="45">
                        <c:v>4.7613952823246199</c:v>
                      </c:pt>
                      <c:pt idx="46">
                        <c:v>4.7126833586570802</c:v>
                      </c:pt>
                      <c:pt idx="47">
                        <c:v>4.6657070658906701</c:v>
                      </c:pt>
                      <c:pt idx="48">
                        <c:v>4.6195802534294303</c:v>
                      </c:pt>
                      <c:pt idx="49">
                        <c:v>4.57503504622135</c:v>
                      </c:pt>
                      <c:pt idx="50">
                        <c:v>4.5316386132631203</c:v>
                      </c:pt>
                      <c:pt idx="51">
                        <c:v>4.4893331722708201</c:v>
                      </c:pt>
                      <c:pt idx="52">
                        <c:v>4.4483517668391599</c:v>
                      </c:pt>
                      <c:pt idx="53">
                        <c:v>4.4081326528997398</c:v>
                      </c:pt>
                      <c:pt idx="54">
                        <c:v>4.3692943981831398</c:v>
                      </c:pt>
                      <c:pt idx="55">
                        <c:v>4.3310400840485901</c:v>
                      </c:pt>
                      <c:pt idx="56">
                        <c:v>4.2941089857387196</c:v>
                      </c:pt>
                      <c:pt idx="57">
                        <c:v>4.2577252297590604</c:v>
                      </c:pt>
                      <c:pt idx="58">
                        <c:v>4.2224950931876304</c:v>
                      </c:pt>
                      <c:pt idx="59">
                        <c:v>4.1879113572169304</c:v>
                      </c:pt>
                      <c:pt idx="60">
                        <c:v>4.1542008704759201</c:v>
                      </c:pt>
                      <c:pt idx="61">
                        <c:v>4.1213675635849398</c:v>
                      </c:pt>
                      <c:pt idx="62">
                        <c:v>4.0890162889119699</c:v>
                      </c:pt>
                      <c:pt idx="63">
                        <c:v>4.0578168810242001</c:v>
                      </c:pt>
                      <c:pt idx="64">
                        <c:v>4.02676775423663</c:v>
                      </c:pt>
                      <c:pt idx="65">
                        <c:v>3.9967342323262498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A-CEE7-4FF4-8D07-F4826EBDC2F5}"/>
                  </c:ext>
                </c:extLst>
              </c15:ser>
            </c15:filteredScatterSeries>
            <c15:filteredScatterSeries>
              <c15:ser>
                <c:idx val="7"/>
                <c:order val="3"/>
                <c:tx>
                  <c:v>exp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errBars>
                  <c:errDir val="x"/>
                  <c:errBarType val="both"/>
                  <c:errValType val="stdErr"/>
                  <c:noEndCap val="0"/>
                  <c:spPr>
                    <a:noFill/>
                    <a:ln w="9525" cap="flat" cmpd="sng" algn="ctr">
                      <a:noFill/>
                      <a:round/>
                    </a:ln>
                    <a:effectLst/>
                  </c:spPr>
                </c:errBars>
                <c:errBars>
                  <c:errDir val="y"/>
                  <c:errBarType val="both"/>
                  <c:errValType val="stdErr"/>
                  <c:noEndCap val="0"/>
                  <c:spPr>
                    <a:noFill/>
                    <a:ln w="9525" cap="flat" cmpd="sng" algn="ctr">
                      <a:noFill/>
                      <a:round/>
                    </a:ln>
                    <a:effectLst/>
                  </c:spPr>
                </c:errBar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Sheet2!$A$2:$A$17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0.77700000000000002</c:v>
                      </c:pt>
                      <c:pt idx="1">
                        <c:v>0.69500000000000006</c:v>
                      </c:pt>
                      <c:pt idx="2">
                        <c:v>0.54</c:v>
                      </c:pt>
                      <c:pt idx="3">
                        <c:v>0.50800000000000001</c:v>
                      </c:pt>
                      <c:pt idx="4">
                        <c:v>0.44700000000000006</c:v>
                      </c:pt>
                      <c:pt idx="5">
                        <c:v>0.49100000000000005</c:v>
                      </c:pt>
                      <c:pt idx="6">
                        <c:v>0.378</c:v>
                      </c:pt>
                      <c:pt idx="7">
                        <c:v>0.41799999999999998</c:v>
                      </c:pt>
                      <c:pt idx="8">
                        <c:v>0.312</c:v>
                      </c:pt>
                      <c:pt idx="9">
                        <c:v>0.34500000000000003</c:v>
                      </c:pt>
                      <c:pt idx="10">
                        <c:v>0.26300000000000001</c:v>
                      </c:pt>
                      <c:pt idx="11">
                        <c:v>0.28699999999999998</c:v>
                      </c:pt>
                      <c:pt idx="12">
                        <c:v>0.24300000000000002</c:v>
                      </c:pt>
                      <c:pt idx="13">
                        <c:v>0.28100000000000003</c:v>
                      </c:pt>
                      <c:pt idx="14">
                        <c:v>0.218</c:v>
                      </c:pt>
                      <c:pt idx="15">
                        <c:v>0.26500000000000001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Sheet2!$C$2:$C$17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4.53</c:v>
                      </c:pt>
                      <c:pt idx="1">
                        <c:v>4.53</c:v>
                      </c:pt>
                      <c:pt idx="2">
                        <c:v>5.3</c:v>
                      </c:pt>
                      <c:pt idx="3">
                        <c:v>5.3</c:v>
                      </c:pt>
                      <c:pt idx="4">
                        <c:v>5.6</c:v>
                      </c:pt>
                      <c:pt idx="5">
                        <c:v>5.6</c:v>
                      </c:pt>
                      <c:pt idx="6">
                        <c:v>6.51</c:v>
                      </c:pt>
                      <c:pt idx="7">
                        <c:v>6.51</c:v>
                      </c:pt>
                      <c:pt idx="8">
                        <c:v>7.58</c:v>
                      </c:pt>
                      <c:pt idx="9">
                        <c:v>7.58</c:v>
                      </c:pt>
                      <c:pt idx="10">
                        <c:v>8.31</c:v>
                      </c:pt>
                      <c:pt idx="11">
                        <c:v>8.31</c:v>
                      </c:pt>
                      <c:pt idx="12">
                        <c:v>8.99</c:v>
                      </c:pt>
                      <c:pt idx="13">
                        <c:v>8.99</c:v>
                      </c:pt>
                      <c:pt idx="14">
                        <c:v>10.1</c:v>
                      </c:pt>
                      <c:pt idx="15">
                        <c:v>10.1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CEE7-4FF4-8D07-F4826EBDC2F5}"/>
                  </c:ext>
                </c:extLst>
              </c15:ser>
            </c15:filteredScatterSeries>
            <c15:filteredScatterSeries>
              <c15:ser>
                <c:idx val="2"/>
                <c:order val="4"/>
                <c:spPr>
                  <a:ln w="28575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noFill/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Sheet2!$F$3:$F$68</c15:sqref>
                        </c15:formulaRef>
                      </c:ext>
                    </c:extLst>
                    <c:numCache>
                      <c:formatCode>General</c:formatCode>
                      <c:ptCount val="66"/>
                      <c:pt idx="0">
                        <c:v>0.15</c:v>
                      </c:pt>
                      <c:pt idx="1">
                        <c:v>0.16</c:v>
                      </c:pt>
                      <c:pt idx="2">
                        <c:v>0.17</c:v>
                      </c:pt>
                      <c:pt idx="3">
                        <c:v>0.18</c:v>
                      </c:pt>
                      <c:pt idx="4">
                        <c:v>0.19</c:v>
                      </c:pt>
                      <c:pt idx="5">
                        <c:v>0.2</c:v>
                      </c:pt>
                      <c:pt idx="6">
                        <c:v>0.21</c:v>
                      </c:pt>
                      <c:pt idx="7">
                        <c:v>0.22</c:v>
                      </c:pt>
                      <c:pt idx="8">
                        <c:v>0.23</c:v>
                      </c:pt>
                      <c:pt idx="9">
                        <c:v>0.24</c:v>
                      </c:pt>
                      <c:pt idx="10">
                        <c:v>0.25</c:v>
                      </c:pt>
                      <c:pt idx="11">
                        <c:v>0.26</c:v>
                      </c:pt>
                      <c:pt idx="12">
                        <c:v>0.27</c:v>
                      </c:pt>
                      <c:pt idx="13">
                        <c:v>0.28000000000000003</c:v>
                      </c:pt>
                      <c:pt idx="14">
                        <c:v>0.28999999999999998</c:v>
                      </c:pt>
                      <c:pt idx="15">
                        <c:v>0.3</c:v>
                      </c:pt>
                      <c:pt idx="16">
                        <c:v>0.31</c:v>
                      </c:pt>
                      <c:pt idx="17">
                        <c:v>0.32</c:v>
                      </c:pt>
                      <c:pt idx="18">
                        <c:v>0.33</c:v>
                      </c:pt>
                      <c:pt idx="19">
                        <c:v>0.34</c:v>
                      </c:pt>
                      <c:pt idx="20">
                        <c:v>0.35</c:v>
                      </c:pt>
                      <c:pt idx="21">
                        <c:v>0.36</c:v>
                      </c:pt>
                      <c:pt idx="22">
                        <c:v>0.37</c:v>
                      </c:pt>
                      <c:pt idx="23">
                        <c:v>0.38</c:v>
                      </c:pt>
                      <c:pt idx="24">
                        <c:v>0.39</c:v>
                      </c:pt>
                      <c:pt idx="25">
                        <c:v>0.4</c:v>
                      </c:pt>
                      <c:pt idx="26">
                        <c:v>0.41</c:v>
                      </c:pt>
                      <c:pt idx="27">
                        <c:v>0.42</c:v>
                      </c:pt>
                      <c:pt idx="28">
                        <c:v>0.43</c:v>
                      </c:pt>
                      <c:pt idx="29">
                        <c:v>0.44</c:v>
                      </c:pt>
                      <c:pt idx="30">
                        <c:v>0.45</c:v>
                      </c:pt>
                      <c:pt idx="31">
                        <c:v>0.46</c:v>
                      </c:pt>
                      <c:pt idx="32">
                        <c:v>0.47</c:v>
                      </c:pt>
                      <c:pt idx="33">
                        <c:v>0.48</c:v>
                      </c:pt>
                      <c:pt idx="34">
                        <c:v>0.49</c:v>
                      </c:pt>
                      <c:pt idx="35">
                        <c:v>0.5</c:v>
                      </c:pt>
                      <c:pt idx="36">
                        <c:v>0.51</c:v>
                      </c:pt>
                      <c:pt idx="37">
                        <c:v>0.52</c:v>
                      </c:pt>
                      <c:pt idx="38">
                        <c:v>0.53</c:v>
                      </c:pt>
                      <c:pt idx="39">
                        <c:v>0.54</c:v>
                      </c:pt>
                      <c:pt idx="40">
                        <c:v>0.55000000000000004</c:v>
                      </c:pt>
                      <c:pt idx="41">
                        <c:v>0.56000000000000005</c:v>
                      </c:pt>
                      <c:pt idx="42">
                        <c:v>0.56999999999999995</c:v>
                      </c:pt>
                      <c:pt idx="43">
                        <c:v>0.57999999999999996</c:v>
                      </c:pt>
                      <c:pt idx="44">
                        <c:v>0.59</c:v>
                      </c:pt>
                      <c:pt idx="45">
                        <c:v>0.6</c:v>
                      </c:pt>
                      <c:pt idx="46">
                        <c:v>0.61</c:v>
                      </c:pt>
                      <c:pt idx="47">
                        <c:v>0.62</c:v>
                      </c:pt>
                      <c:pt idx="48">
                        <c:v>0.63</c:v>
                      </c:pt>
                      <c:pt idx="49">
                        <c:v>0.64</c:v>
                      </c:pt>
                      <c:pt idx="50">
                        <c:v>0.65</c:v>
                      </c:pt>
                      <c:pt idx="51">
                        <c:v>0.66</c:v>
                      </c:pt>
                      <c:pt idx="52">
                        <c:v>0.67</c:v>
                      </c:pt>
                      <c:pt idx="53">
                        <c:v>0.68</c:v>
                      </c:pt>
                      <c:pt idx="54">
                        <c:v>0.69</c:v>
                      </c:pt>
                      <c:pt idx="55">
                        <c:v>0.7</c:v>
                      </c:pt>
                      <c:pt idx="56">
                        <c:v>0.71</c:v>
                      </c:pt>
                      <c:pt idx="57">
                        <c:v>0.72</c:v>
                      </c:pt>
                      <c:pt idx="58">
                        <c:v>0.73</c:v>
                      </c:pt>
                      <c:pt idx="59">
                        <c:v>0.74</c:v>
                      </c:pt>
                      <c:pt idx="60">
                        <c:v>0.75</c:v>
                      </c:pt>
                      <c:pt idx="61">
                        <c:v>0.76</c:v>
                      </c:pt>
                      <c:pt idx="62">
                        <c:v>0.77</c:v>
                      </c:pt>
                      <c:pt idx="63">
                        <c:v>0.78</c:v>
                      </c:pt>
                      <c:pt idx="64">
                        <c:v>0.79</c:v>
                      </c:pt>
                      <c:pt idx="65">
                        <c:v>0.8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Sheet2!$G$3:$G$68</c15:sqref>
                        </c15:formulaRef>
                      </c:ext>
                    </c:extLst>
                    <c:numCache>
                      <c:formatCode>General</c:formatCode>
                      <c:ptCount val="66"/>
                      <c:pt idx="0">
                        <c:v>13.4693502611797</c:v>
                      </c:pt>
                      <c:pt idx="1">
                        <c:v>12.6541102655071</c:v>
                      </c:pt>
                      <c:pt idx="2">
                        <c:v>11.959228116362301</c:v>
                      </c:pt>
                      <c:pt idx="3">
                        <c:v>11.3584028546878</c:v>
                      </c:pt>
                      <c:pt idx="4">
                        <c:v>10.832980848591401</c:v>
                      </c:pt>
                      <c:pt idx="5">
                        <c:v>10.3688001951659</c:v>
                      </c:pt>
                      <c:pt idx="6">
                        <c:v>9.9551155644610905</c:v>
                      </c:pt>
                      <c:pt idx="7">
                        <c:v>9.5836417331019597</c:v>
                      </c:pt>
                      <c:pt idx="8">
                        <c:v>9.2479562539685407</c:v>
                      </c:pt>
                      <c:pt idx="9">
                        <c:v>8.9427131008452498</c:v>
                      </c:pt>
                      <c:pt idx="10">
                        <c:v>8.6637708175339494</c:v>
                      </c:pt>
                      <c:pt idx="11">
                        <c:v>8.4076021697457701</c:v>
                      </c:pt>
                      <c:pt idx="12">
                        <c:v>8.17145672327376</c:v>
                      </c:pt>
                      <c:pt idx="13">
                        <c:v>7.9528637617631599</c:v>
                      </c:pt>
                      <c:pt idx="14">
                        <c:v>7.7496476211228096</c:v>
                      </c:pt>
                      <c:pt idx="15">
                        <c:v>7.5604677950249002</c:v>
                      </c:pt>
                      <c:pt idx="16">
                        <c:v>7.3834965520010396</c:v>
                      </c:pt>
                      <c:pt idx="17">
                        <c:v>7.2176795661712303</c:v>
                      </c:pt>
                      <c:pt idx="18">
                        <c:v>7.0619179026874503</c:v>
                      </c:pt>
                      <c:pt idx="19">
                        <c:v>6.9152272795559</c:v>
                      </c:pt>
                      <c:pt idx="20">
                        <c:v>6.7768128384374702</c:v>
                      </c:pt>
                      <c:pt idx="21">
                        <c:v>6.6459837771400601</c:v>
                      </c:pt>
                      <c:pt idx="22">
                        <c:v>6.5219299085673796</c:v>
                      </c:pt>
                      <c:pt idx="23">
                        <c:v>6.4041400635976604</c:v>
                      </c:pt>
                      <c:pt idx="24">
                        <c:v>6.29224805073805</c:v>
                      </c:pt>
                      <c:pt idx="25">
                        <c:v>6.1857042730957801</c:v>
                      </c:pt>
                      <c:pt idx="26">
                        <c:v>6.0839959722430299</c:v>
                      </c:pt>
                      <c:pt idx="27">
                        <c:v>5.9870414300038002</c:v>
                      </c:pt>
                      <c:pt idx="28">
                        <c:v>5.8944315041851603</c:v>
                      </c:pt>
                      <c:pt idx="29">
                        <c:v>5.8055443845231203</c:v>
                      </c:pt>
                      <c:pt idx="30">
                        <c:v>5.7203819290387203</c:v>
                      </c:pt>
                      <c:pt idx="31">
                        <c:v>5.6387082768071801</c:v>
                      </c:pt>
                      <c:pt idx="32">
                        <c:v>5.56028324267937</c:v>
                      </c:pt>
                      <c:pt idx="33">
                        <c:v>5.48489719455781</c:v>
                      </c:pt>
                      <c:pt idx="34">
                        <c:v>5.4123673864047301</c:v>
                      </c:pt>
                      <c:pt idx="35">
                        <c:v>5.34253489387181</c:v>
                      </c:pt>
                      <c:pt idx="36">
                        <c:v>5.2752620517461404</c:v>
                      </c:pt>
                      <c:pt idx="37">
                        <c:v>5.21025484742455</c:v>
                      </c:pt>
                      <c:pt idx="38">
                        <c:v>5.1473658330627901</c:v>
                      </c:pt>
                      <c:pt idx="39">
                        <c:v>5.08665373130526</c:v>
                      </c:pt>
                      <c:pt idx="40">
                        <c:v>5.0280457926153304</c:v>
                      </c:pt>
                      <c:pt idx="41">
                        <c:v>4.97148235852291</c:v>
                      </c:pt>
                      <c:pt idx="42">
                        <c:v>4.9163600805677801</c:v>
                      </c:pt>
                      <c:pt idx="43">
                        <c:v>4.8630309287114297</c:v>
                      </c:pt>
                      <c:pt idx="44">
                        <c:v>4.8115532409135202</c:v>
                      </c:pt>
                      <c:pt idx="45">
                        <c:v>4.7613952823246199</c:v>
                      </c:pt>
                      <c:pt idx="46">
                        <c:v>4.7126833586570802</c:v>
                      </c:pt>
                      <c:pt idx="47">
                        <c:v>4.6657070658906701</c:v>
                      </c:pt>
                      <c:pt idx="48">
                        <c:v>4.6195802534294303</c:v>
                      </c:pt>
                      <c:pt idx="49">
                        <c:v>4.57503504622135</c:v>
                      </c:pt>
                      <c:pt idx="50">
                        <c:v>4.5316386132631203</c:v>
                      </c:pt>
                      <c:pt idx="51">
                        <c:v>4.4893331722708201</c:v>
                      </c:pt>
                      <c:pt idx="52">
                        <c:v>4.4483517668391599</c:v>
                      </c:pt>
                      <c:pt idx="53">
                        <c:v>4.4081326528997398</c:v>
                      </c:pt>
                      <c:pt idx="54">
                        <c:v>4.3692943981831398</c:v>
                      </c:pt>
                      <c:pt idx="55">
                        <c:v>4.3310400840485901</c:v>
                      </c:pt>
                      <c:pt idx="56">
                        <c:v>4.2941089857387196</c:v>
                      </c:pt>
                      <c:pt idx="57">
                        <c:v>4.2577252297590604</c:v>
                      </c:pt>
                      <c:pt idx="58">
                        <c:v>4.2224950931876304</c:v>
                      </c:pt>
                      <c:pt idx="59">
                        <c:v>4.1879113572169304</c:v>
                      </c:pt>
                      <c:pt idx="60">
                        <c:v>4.1542008704759201</c:v>
                      </c:pt>
                      <c:pt idx="61">
                        <c:v>4.1213675635849398</c:v>
                      </c:pt>
                      <c:pt idx="62">
                        <c:v>4.0890162889119699</c:v>
                      </c:pt>
                      <c:pt idx="63">
                        <c:v>4.0578168810242001</c:v>
                      </c:pt>
                      <c:pt idx="64">
                        <c:v>4.02676775423663</c:v>
                      </c:pt>
                      <c:pt idx="65">
                        <c:v>3.9967342323262498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CEE7-4FF4-8D07-F4826EBDC2F5}"/>
                  </c:ext>
                </c:extLst>
              </c15:ser>
            </c15:filteredScatterSeries>
            <c15:filteredScatterSeries>
              <c15:ser>
                <c:idx val="3"/>
                <c:order val="5"/>
                <c:tx>
                  <c:v>exp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errBars>
                  <c:errDir val="x"/>
                  <c:errBarType val="both"/>
                  <c:errValType val="stdErr"/>
                  <c:noEndCap val="0"/>
                  <c:spPr>
                    <a:noFill/>
                    <a:ln w="9525" cap="flat" cmpd="sng" algn="ctr">
                      <a:noFill/>
                      <a:round/>
                    </a:ln>
                    <a:effectLst/>
                  </c:spPr>
                </c:errBars>
                <c:errBars>
                  <c:errDir val="y"/>
                  <c:errBarType val="both"/>
                  <c:errValType val="stdErr"/>
                  <c:noEndCap val="0"/>
                  <c:spPr>
                    <a:noFill/>
                    <a:ln w="9525" cap="flat" cmpd="sng" algn="ctr">
                      <a:noFill/>
                      <a:round/>
                    </a:ln>
                    <a:effectLst/>
                  </c:spPr>
                </c:errBar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Sheet2!$A$2:$A$17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0.77700000000000002</c:v>
                      </c:pt>
                      <c:pt idx="1">
                        <c:v>0.69500000000000006</c:v>
                      </c:pt>
                      <c:pt idx="2">
                        <c:v>0.54</c:v>
                      </c:pt>
                      <c:pt idx="3">
                        <c:v>0.50800000000000001</c:v>
                      </c:pt>
                      <c:pt idx="4">
                        <c:v>0.44700000000000006</c:v>
                      </c:pt>
                      <c:pt idx="5">
                        <c:v>0.49100000000000005</c:v>
                      </c:pt>
                      <c:pt idx="6">
                        <c:v>0.378</c:v>
                      </c:pt>
                      <c:pt idx="7">
                        <c:v>0.41799999999999998</c:v>
                      </c:pt>
                      <c:pt idx="8">
                        <c:v>0.312</c:v>
                      </c:pt>
                      <c:pt idx="9">
                        <c:v>0.34500000000000003</c:v>
                      </c:pt>
                      <c:pt idx="10">
                        <c:v>0.26300000000000001</c:v>
                      </c:pt>
                      <c:pt idx="11">
                        <c:v>0.28699999999999998</c:v>
                      </c:pt>
                      <c:pt idx="12">
                        <c:v>0.24300000000000002</c:v>
                      </c:pt>
                      <c:pt idx="13">
                        <c:v>0.28100000000000003</c:v>
                      </c:pt>
                      <c:pt idx="14">
                        <c:v>0.218</c:v>
                      </c:pt>
                      <c:pt idx="15">
                        <c:v>0.26500000000000001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Sheet2!$C$2:$C$17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4.53</c:v>
                      </c:pt>
                      <c:pt idx="1">
                        <c:v>4.53</c:v>
                      </c:pt>
                      <c:pt idx="2">
                        <c:v>5.3</c:v>
                      </c:pt>
                      <c:pt idx="3">
                        <c:v>5.3</c:v>
                      </c:pt>
                      <c:pt idx="4">
                        <c:v>5.6</c:v>
                      </c:pt>
                      <c:pt idx="5">
                        <c:v>5.6</c:v>
                      </c:pt>
                      <c:pt idx="6">
                        <c:v>6.51</c:v>
                      </c:pt>
                      <c:pt idx="7">
                        <c:v>6.51</c:v>
                      </c:pt>
                      <c:pt idx="8">
                        <c:v>7.58</c:v>
                      </c:pt>
                      <c:pt idx="9">
                        <c:v>7.58</c:v>
                      </c:pt>
                      <c:pt idx="10">
                        <c:v>8.31</c:v>
                      </c:pt>
                      <c:pt idx="11">
                        <c:v>8.31</c:v>
                      </c:pt>
                      <c:pt idx="12">
                        <c:v>8.99</c:v>
                      </c:pt>
                      <c:pt idx="13">
                        <c:v>8.99</c:v>
                      </c:pt>
                      <c:pt idx="14">
                        <c:v>10.1</c:v>
                      </c:pt>
                      <c:pt idx="15">
                        <c:v>10.1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CEE7-4FF4-8D07-F4826EBDC2F5}"/>
                  </c:ext>
                </c:extLst>
              </c15:ser>
            </c15:filteredScatterSeries>
            <c15:filteredScatterSeries>
              <c15:ser>
                <c:idx val="0"/>
                <c:order val="6"/>
                <c:spPr>
                  <a:ln w="2540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diamond"/>
                  <c:size val="2"/>
                  <c:spPr>
                    <a:noFill/>
                    <a:ln w="9525">
                      <a:noFill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Sheet2!$F$3:$F$68</c15:sqref>
                        </c15:formulaRef>
                      </c:ext>
                    </c:extLst>
                    <c:numCache>
                      <c:formatCode>General</c:formatCode>
                      <c:ptCount val="66"/>
                      <c:pt idx="0">
                        <c:v>0.15</c:v>
                      </c:pt>
                      <c:pt idx="1">
                        <c:v>0.16</c:v>
                      </c:pt>
                      <c:pt idx="2">
                        <c:v>0.17</c:v>
                      </c:pt>
                      <c:pt idx="3">
                        <c:v>0.18</c:v>
                      </c:pt>
                      <c:pt idx="4">
                        <c:v>0.19</c:v>
                      </c:pt>
                      <c:pt idx="5">
                        <c:v>0.2</c:v>
                      </c:pt>
                      <c:pt idx="6">
                        <c:v>0.21</c:v>
                      </c:pt>
                      <c:pt idx="7">
                        <c:v>0.22</c:v>
                      </c:pt>
                      <c:pt idx="8">
                        <c:v>0.23</c:v>
                      </c:pt>
                      <c:pt idx="9">
                        <c:v>0.24</c:v>
                      </c:pt>
                      <c:pt idx="10">
                        <c:v>0.25</c:v>
                      </c:pt>
                      <c:pt idx="11">
                        <c:v>0.26</c:v>
                      </c:pt>
                      <c:pt idx="12">
                        <c:v>0.27</c:v>
                      </c:pt>
                      <c:pt idx="13">
                        <c:v>0.28000000000000003</c:v>
                      </c:pt>
                      <c:pt idx="14">
                        <c:v>0.28999999999999998</c:v>
                      </c:pt>
                      <c:pt idx="15">
                        <c:v>0.3</c:v>
                      </c:pt>
                      <c:pt idx="16">
                        <c:v>0.31</c:v>
                      </c:pt>
                      <c:pt idx="17">
                        <c:v>0.32</c:v>
                      </c:pt>
                      <c:pt idx="18">
                        <c:v>0.33</c:v>
                      </c:pt>
                      <c:pt idx="19">
                        <c:v>0.34</c:v>
                      </c:pt>
                      <c:pt idx="20">
                        <c:v>0.35</c:v>
                      </c:pt>
                      <c:pt idx="21">
                        <c:v>0.36</c:v>
                      </c:pt>
                      <c:pt idx="22">
                        <c:v>0.37</c:v>
                      </c:pt>
                      <c:pt idx="23">
                        <c:v>0.38</c:v>
                      </c:pt>
                      <c:pt idx="24">
                        <c:v>0.39</c:v>
                      </c:pt>
                      <c:pt idx="25">
                        <c:v>0.4</c:v>
                      </c:pt>
                      <c:pt idx="26">
                        <c:v>0.41</c:v>
                      </c:pt>
                      <c:pt idx="27">
                        <c:v>0.42</c:v>
                      </c:pt>
                      <c:pt idx="28">
                        <c:v>0.43</c:v>
                      </c:pt>
                      <c:pt idx="29">
                        <c:v>0.44</c:v>
                      </c:pt>
                      <c:pt idx="30">
                        <c:v>0.45</c:v>
                      </c:pt>
                      <c:pt idx="31">
                        <c:v>0.46</c:v>
                      </c:pt>
                      <c:pt idx="32">
                        <c:v>0.47</c:v>
                      </c:pt>
                      <c:pt idx="33">
                        <c:v>0.48</c:v>
                      </c:pt>
                      <c:pt idx="34">
                        <c:v>0.49</c:v>
                      </c:pt>
                      <c:pt idx="35">
                        <c:v>0.5</c:v>
                      </c:pt>
                      <c:pt idx="36">
                        <c:v>0.51</c:v>
                      </c:pt>
                      <c:pt idx="37">
                        <c:v>0.52</c:v>
                      </c:pt>
                      <c:pt idx="38">
                        <c:v>0.53</c:v>
                      </c:pt>
                      <c:pt idx="39">
                        <c:v>0.54</c:v>
                      </c:pt>
                      <c:pt idx="40">
                        <c:v>0.55000000000000004</c:v>
                      </c:pt>
                      <c:pt idx="41">
                        <c:v>0.56000000000000005</c:v>
                      </c:pt>
                      <c:pt idx="42">
                        <c:v>0.56999999999999995</c:v>
                      </c:pt>
                      <c:pt idx="43">
                        <c:v>0.57999999999999996</c:v>
                      </c:pt>
                      <c:pt idx="44">
                        <c:v>0.59</c:v>
                      </c:pt>
                      <c:pt idx="45">
                        <c:v>0.6</c:v>
                      </c:pt>
                      <c:pt idx="46">
                        <c:v>0.61</c:v>
                      </c:pt>
                      <c:pt idx="47">
                        <c:v>0.62</c:v>
                      </c:pt>
                      <c:pt idx="48">
                        <c:v>0.63</c:v>
                      </c:pt>
                      <c:pt idx="49">
                        <c:v>0.64</c:v>
                      </c:pt>
                      <c:pt idx="50">
                        <c:v>0.65</c:v>
                      </c:pt>
                      <c:pt idx="51">
                        <c:v>0.66</c:v>
                      </c:pt>
                      <c:pt idx="52">
                        <c:v>0.67</c:v>
                      </c:pt>
                      <c:pt idx="53">
                        <c:v>0.68</c:v>
                      </c:pt>
                      <c:pt idx="54">
                        <c:v>0.69</c:v>
                      </c:pt>
                      <c:pt idx="55">
                        <c:v>0.7</c:v>
                      </c:pt>
                      <c:pt idx="56">
                        <c:v>0.71</c:v>
                      </c:pt>
                      <c:pt idx="57">
                        <c:v>0.72</c:v>
                      </c:pt>
                      <c:pt idx="58">
                        <c:v>0.73</c:v>
                      </c:pt>
                      <c:pt idx="59">
                        <c:v>0.74</c:v>
                      </c:pt>
                      <c:pt idx="60">
                        <c:v>0.75</c:v>
                      </c:pt>
                      <c:pt idx="61">
                        <c:v>0.76</c:v>
                      </c:pt>
                      <c:pt idx="62">
                        <c:v>0.77</c:v>
                      </c:pt>
                      <c:pt idx="63">
                        <c:v>0.78</c:v>
                      </c:pt>
                      <c:pt idx="64">
                        <c:v>0.79</c:v>
                      </c:pt>
                      <c:pt idx="65">
                        <c:v>0.8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Sheet2!$G$3:$G$68</c15:sqref>
                        </c15:formulaRef>
                      </c:ext>
                    </c:extLst>
                    <c:numCache>
                      <c:formatCode>General</c:formatCode>
                      <c:ptCount val="66"/>
                      <c:pt idx="0">
                        <c:v>13.4693502611797</c:v>
                      </c:pt>
                      <c:pt idx="1">
                        <c:v>12.6541102655071</c:v>
                      </c:pt>
                      <c:pt idx="2">
                        <c:v>11.959228116362301</c:v>
                      </c:pt>
                      <c:pt idx="3">
                        <c:v>11.3584028546878</c:v>
                      </c:pt>
                      <c:pt idx="4">
                        <c:v>10.832980848591401</c:v>
                      </c:pt>
                      <c:pt idx="5">
                        <c:v>10.3688001951659</c:v>
                      </c:pt>
                      <c:pt idx="6">
                        <c:v>9.9551155644610905</c:v>
                      </c:pt>
                      <c:pt idx="7">
                        <c:v>9.5836417331019597</c:v>
                      </c:pt>
                      <c:pt idx="8">
                        <c:v>9.2479562539685407</c:v>
                      </c:pt>
                      <c:pt idx="9">
                        <c:v>8.9427131008452498</c:v>
                      </c:pt>
                      <c:pt idx="10">
                        <c:v>8.6637708175339494</c:v>
                      </c:pt>
                      <c:pt idx="11">
                        <c:v>8.4076021697457701</c:v>
                      </c:pt>
                      <c:pt idx="12">
                        <c:v>8.17145672327376</c:v>
                      </c:pt>
                      <c:pt idx="13">
                        <c:v>7.9528637617631599</c:v>
                      </c:pt>
                      <c:pt idx="14">
                        <c:v>7.7496476211228096</c:v>
                      </c:pt>
                      <c:pt idx="15">
                        <c:v>7.5604677950249002</c:v>
                      </c:pt>
                      <c:pt idx="16">
                        <c:v>7.3834965520010396</c:v>
                      </c:pt>
                      <c:pt idx="17">
                        <c:v>7.2176795661712303</c:v>
                      </c:pt>
                      <c:pt idx="18">
                        <c:v>7.0619179026874503</c:v>
                      </c:pt>
                      <c:pt idx="19">
                        <c:v>6.9152272795559</c:v>
                      </c:pt>
                      <c:pt idx="20">
                        <c:v>6.7768128384374702</c:v>
                      </c:pt>
                      <c:pt idx="21">
                        <c:v>6.6459837771400601</c:v>
                      </c:pt>
                      <c:pt idx="22">
                        <c:v>6.5219299085673796</c:v>
                      </c:pt>
                      <c:pt idx="23">
                        <c:v>6.4041400635976604</c:v>
                      </c:pt>
                      <c:pt idx="24">
                        <c:v>6.29224805073805</c:v>
                      </c:pt>
                      <c:pt idx="25">
                        <c:v>6.1857042730957801</c:v>
                      </c:pt>
                      <c:pt idx="26">
                        <c:v>6.0839959722430299</c:v>
                      </c:pt>
                      <c:pt idx="27">
                        <c:v>5.9870414300038002</c:v>
                      </c:pt>
                      <c:pt idx="28">
                        <c:v>5.8944315041851603</c:v>
                      </c:pt>
                      <c:pt idx="29">
                        <c:v>5.8055443845231203</c:v>
                      </c:pt>
                      <c:pt idx="30">
                        <c:v>5.7203819290387203</c:v>
                      </c:pt>
                      <c:pt idx="31">
                        <c:v>5.6387082768071801</c:v>
                      </c:pt>
                      <c:pt idx="32">
                        <c:v>5.56028324267937</c:v>
                      </c:pt>
                      <c:pt idx="33">
                        <c:v>5.48489719455781</c:v>
                      </c:pt>
                      <c:pt idx="34">
                        <c:v>5.4123673864047301</c:v>
                      </c:pt>
                      <c:pt idx="35">
                        <c:v>5.34253489387181</c:v>
                      </c:pt>
                      <c:pt idx="36">
                        <c:v>5.2752620517461404</c:v>
                      </c:pt>
                      <c:pt idx="37">
                        <c:v>5.21025484742455</c:v>
                      </c:pt>
                      <c:pt idx="38">
                        <c:v>5.1473658330627901</c:v>
                      </c:pt>
                      <c:pt idx="39">
                        <c:v>5.08665373130526</c:v>
                      </c:pt>
                      <c:pt idx="40">
                        <c:v>5.0280457926153304</c:v>
                      </c:pt>
                      <c:pt idx="41">
                        <c:v>4.97148235852291</c:v>
                      </c:pt>
                      <c:pt idx="42">
                        <c:v>4.9163600805677801</c:v>
                      </c:pt>
                      <c:pt idx="43">
                        <c:v>4.8630309287114297</c:v>
                      </c:pt>
                      <c:pt idx="44">
                        <c:v>4.8115532409135202</c:v>
                      </c:pt>
                      <c:pt idx="45">
                        <c:v>4.7613952823246199</c:v>
                      </c:pt>
                      <c:pt idx="46">
                        <c:v>4.7126833586570802</c:v>
                      </c:pt>
                      <c:pt idx="47">
                        <c:v>4.6657070658906701</c:v>
                      </c:pt>
                      <c:pt idx="48">
                        <c:v>4.6195802534294303</c:v>
                      </c:pt>
                      <c:pt idx="49">
                        <c:v>4.57503504622135</c:v>
                      </c:pt>
                      <c:pt idx="50">
                        <c:v>4.5316386132631203</c:v>
                      </c:pt>
                      <c:pt idx="51">
                        <c:v>4.4893331722708201</c:v>
                      </c:pt>
                      <c:pt idx="52">
                        <c:v>4.4483517668391599</c:v>
                      </c:pt>
                      <c:pt idx="53">
                        <c:v>4.4081326528997398</c:v>
                      </c:pt>
                      <c:pt idx="54">
                        <c:v>4.3692943981831398</c:v>
                      </c:pt>
                      <c:pt idx="55">
                        <c:v>4.3310400840485901</c:v>
                      </c:pt>
                      <c:pt idx="56">
                        <c:v>4.2941089857387196</c:v>
                      </c:pt>
                      <c:pt idx="57">
                        <c:v>4.2577252297590604</c:v>
                      </c:pt>
                      <c:pt idx="58">
                        <c:v>4.2224950931876304</c:v>
                      </c:pt>
                      <c:pt idx="59">
                        <c:v>4.1879113572169304</c:v>
                      </c:pt>
                      <c:pt idx="60">
                        <c:v>4.1542008704759201</c:v>
                      </c:pt>
                      <c:pt idx="61">
                        <c:v>4.1213675635849398</c:v>
                      </c:pt>
                      <c:pt idx="62">
                        <c:v>4.0890162889119699</c:v>
                      </c:pt>
                      <c:pt idx="63">
                        <c:v>4.0578168810242001</c:v>
                      </c:pt>
                      <c:pt idx="64">
                        <c:v>4.02676775423663</c:v>
                      </c:pt>
                      <c:pt idx="65">
                        <c:v>3.9967342323262498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CEE7-4FF4-8D07-F4826EBDC2F5}"/>
                  </c:ext>
                </c:extLst>
              </c15:ser>
            </c15:filteredScatterSeries>
            <c15:filteredScatterSeries>
              <c15:ser>
                <c:idx val="1"/>
                <c:order val="7"/>
                <c:tx>
                  <c:v>exp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dPt>
                  <c:idx val="13"/>
                  <c:marker>
                    <c:spPr>
                      <a:solidFill>
                        <a:schemeClr val="accent3"/>
                      </a:solidFill>
                      <a:ln w="9525">
                        <a:solidFill>
                          <a:schemeClr val="accent2"/>
                        </a:solidFill>
                      </a:ln>
                      <a:effectLst/>
                    </c:spPr>
                  </c:marker>
                  <c:bubble3D val="0"/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F-CEE7-4FF4-8D07-F4826EBDC2F5}"/>
                    </c:ext>
                  </c:extLst>
                </c:dPt>
                <c:dPt>
                  <c:idx val="15"/>
                  <c:marker>
                    <c:spPr>
                      <a:solidFill>
                        <a:schemeClr val="accent3"/>
                      </a:solidFill>
                      <a:ln w="9525">
                        <a:solidFill>
                          <a:schemeClr val="accent2"/>
                        </a:solidFill>
                      </a:ln>
                      <a:effectLst/>
                    </c:spPr>
                  </c:marker>
                  <c:bubble3D val="0"/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0-CEE7-4FF4-8D07-F4826EBDC2F5}"/>
                    </c:ext>
                  </c:extLst>
                </c:dPt>
                <c:errBars>
                  <c:errDir val="x"/>
                  <c:errBarType val="both"/>
                  <c:errValType val="stdErr"/>
                  <c:noEndCap val="0"/>
                  <c:spPr>
                    <a:noFill/>
                    <a:ln w="9525" cap="flat" cmpd="sng" algn="ctr">
                      <a:noFill/>
                      <a:round/>
                    </a:ln>
                    <a:effectLst/>
                  </c:spPr>
                </c:errBars>
                <c:errBars>
                  <c:errDir val="y"/>
                  <c:errBarType val="both"/>
                  <c:errValType val="stdErr"/>
                  <c:noEndCap val="0"/>
                  <c:spPr>
                    <a:noFill/>
                    <a:ln w="9525" cap="flat" cmpd="sng" algn="ctr">
                      <a:noFill/>
                      <a:round/>
                    </a:ln>
                    <a:effectLst/>
                  </c:spPr>
                </c:errBar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Sheet2!$A$2:$A$17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0.77700000000000002</c:v>
                      </c:pt>
                      <c:pt idx="1">
                        <c:v>0.69500000000000006</c:v>
                      </c:pt>
                      <c:pt idx="2">
                        <c:v>0.54</c:v>
                      </c:pt>
                      <c:pt idx="3">
                        <c:v>0.50800000000000001</c:v>
                      </c:pt>
                      <c:pt idx="4">
                        <c:v>0.44700000000000006</c:v>
                      </c:pt>
                      <c:pt idx="5">
                        <c:v>0.49100000000000005</c:v>
                      </c:pt>
                      <c:pt idx="6">
                        <c:v>0.378</c:v>
                      </c:pt>
                      <c:pt idx="7">
                        <c:v>0.41799999999999998</c:v>
                      </c:pt>
                      <c:pt idx="8">
                        <c:v>0.312</c:v>
                      </c:pt>
                      <c:pt idx="9">
                        <c:v>0.34500000000000003</c:v>
                      </c:pt>
                      <c:pt idx="10">
                        <c:v>0.26300000000000001</c:v>
                      </c:pt>
                      <c:pt idx="11">
                        <c:v>0.28699999999999998</c:v>
                      </c:pt>
                      <c:pt idx="12">
                        <c:v>0.24300000000000002</c:v>
                      </c:pt>
                      <c:pt idx="13">
                        <c:v>0.28100000000000003</c:v>
                      </c:pt>
                      <c:pt idx="14">
                        <c:v>0.218</c:v>
                      </c:pt>
                      <c:pt idx="15">
                        <c:v>0.26500000000000001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Sheet2!$C$2:$C$17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4.53</c:v>
                      </c:pt>
                      <c:pt idx="1">
                        <c:v>4.53</c:v>
                      </c:pt>
                      <c:pt idx="2">
                        <c:v>5.3</c:v>
                      </c:pt>
                      <c:pt idx="3">
                        <c:v>5.3</c:v>
                      </c:pt>
                      <c:pt idx="4">
                        <c:v>5.6</c:v>
                      </c:pt>
                      <c:pt idx="5">
                        <c:v>5.6</c:v>
                      </c:pt>
                      <c:pt idx="6">
                        <c:v>6.51</c:v>
                      </c:pt>
                      <c:pt idx="7">
                        <c:v>6.51</c:v>
                      </c:pt>
                      <c:pt idx="8">
                        <c:v>7.58</c:v>
                      </c:pt>
                      <c:pt idx="9">
                        <c:v>7.58</c:v>
                      </c:pt>
                      <c:pt idx="10">
                        <c:v>8.31</c:v>
                      </c:pt>
                      <c:pt idx="11">
                        <c:v>8.31</c:v>
                      </c:pt>
                      <c:pt idx="12">
                        <c:v>8.99</c:v>
                      </c:pt>
                      <c:pt idx="13">
                        <c:v>8.99</c:v>
                      </c:pt>
                      <c:pt idx="14">
                        <c:v>10.1</c:v>
                      </c:pt>
                      <c:pt idx="15">
                        <c:v>10.1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CEE7-4FF4-8D07-F4826EBDC2F5}"/>
                  </c:ext>
                </c:extLst>
              </c15:ser>
            </c15:filteredScatterSeries>
          </c:ext>
        </c:extLst>
      </c:scatterChart>
      <c:valAx>
        <c:axId val="401584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2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 sz="1800" b="1" dirty="0"/>
                  <a:t>L</a:t>
                </a:r>
                <a:r>
                  <a:rPr lang="sk-SK" sz="1800" b="1" baseline="0" dirty="0"/>
                  <a:t> [m]</a:t>
                </a:r>
                <a:endParaRPr lang="sk-SK" b="1" dirty="0"/>
              </a:p>
            </c:rich>
          </c:tx>
          <c:layout>
            <c:manualLayout>
              <c:xMode val="edge"/>
              <c:yMode val="edge"/>
              <c:x val="0.86203910275104501"/>
              <c:y val="0.93052130563153057"/>
            </c:manualLayout>
          </c:layout>
          <c:overlay val="0"/>
          <c:spPr>
            <a:solidFill>
              <a:schemeClr val="bg1"/>
            </a:solidFill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0157280"/>
        <c:crosses val="autoZero"/>
        <c:crossBetween val="midCat"/>
      </c:valAx>
      <c:valAx>
        <c:axId val="40157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endParaRPr lang="sk-SK" sz="1100" b="1" dirty="0">
                  <a:effectLst/>
                </a:endParaRP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1800" b="1" i="0" u="none" strike="noStrike" baseline="0" dirty="0">
                    <a:effectLst/>
                  </a:rPr>
                  <a:t>ω</a:t>
                </a:r>
                <a:r>
                  <a:rPr lang="sk-SK" sz="1800" b="1" baseline="0" dirty="0"/>
                  <a:t> [rad.s-1]</a:t>
                </a:r>
                <a:endParaRPr lang="sk-SK" sz="1800" b="1" dirty="0"/>
              </a:p>
            </c:rich>
          </c:tx>
          <c:layout>
            <c:manualLayout>
              <c:xMode val="edge"/>
              <c:yMode val="edge"/>
              <c:x val="7.716049382716049E-3"/>
              <c:y val="1.0510249420951941E-2"/>
            </c:manualLayout>
          </c:layout>
          <c:overlay val="0"/>
          <c:spPr>
            <a:solidFill>
              <a:schemeClr val="bg1"/>
            </a:solidFill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01584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[prvy_graf.xlsx]Sheet1!$A$1:$A$190</c:f>
              <c:numCache>
                <c:formatCode>General</c:formatCode>
                <c:ptCount val="190"/>
                <c:pt idx="0">
                  <c:v>0.1</c:v>
                </c:pt>
                <c:pt idx="1">
                  <c:v>0.11</c:v>
                </c:pt>
                <c:pt idx="2">
                  <c:v>0.12</c:v>
                </c:pt>
                <c:pt idx="3">
                  <c:v>0.13</c:v>
                </c:pt>
                <c:pt idx="4">
                  <c:v>0.14000000000000001</c:v>
                </c:pt>
                <c:pt idx="5">
                  <c:v>0.15</c:v>
                </c:pt>
                <c:pt idx="6">
                  <c:v>0.16</c:v>
                </c:pt>
                <c:pt idx="7">
                  <c:v>0.17</c:v>
                </c:pt>
                <c:pt idx="8">
                  <c:v>0.18</c:v>
                </c:pt>
                <c:pt idx="9">
                  <c:v>0.19</c:v>
                </c:pt>
                <c:pt idx="10">
                  <c:v>0.2</c:v>
                </c:pt>
                <c:pt idx="11">
                  <c:v>0.21</c:v>
                </c:pt>
                <c:pt idx="12">
                  <c:v>0.22</c:v>
                </c:pt>
                <c:pt idx="13">
                  <c:v>0.23</c:v>
                </c:pt>
                <c:pt idx="14">
                  <c:v>0.24</c:v>
                </c:pt>
                <c:pt idx="15">
                  <c:v>0.25</c:v>
                </c:pt>
                <c:pt idx="16">
                  <c:v>0.26</c:v>
                </c:pt>
                <c:pt idx="17">
                  <c:v>0.27</c:v>
                </c:pt>
                <c:pt idx="18">
                  <c:v>0.28000000000000003</c:v>
                </c:pt>
                <c:pt idx="19">
                  <c:v>0.28999999999999998</c:v>
                </c:pt>
                <c:pt idx="20">
                  <c:v>0.3</c:v>
                </c:pt>
                <c:pt idx="21">
                  <c:v>0.31</c:v>
                </c:pt>
                <c:pt idx="22">
                  <c:v>0.32</c:v>
                </c:pt>
                <c:pt idx="23">
                  <c:v>0.33</c:v>
                </c:pt>
                <c:pt idx="24">
                  <c:v>0.34</c:v>
                </c:pt>
                <c:pt idx="25">
                  <c:v>0.35</c:v>
                </c:pt>
                <c:pt idx="26">
                  <c:v>0.36</c:v>
                </c:pt>
                <c:pt idx="27">
                  <c:v>0.37</c:v>
                </c:pt>
                <c:pt idx="28">
                  <c:v>0.38</c:v>
                </c:pt>
                <c:pt idx="29">
                  <c:v>0.39</c:v>
                </c:pt>
                <c:pt idx="30">
                  <c:v>0.4</c:v>
                </c:pt>
                <c:pt idx="31">
                  <c:v>0.41</c:v>
                </c:pt>
                <c:pt idx="32">
                  <c:v>0.42</c:v>
                </c:pt>
                <c:pt idx="33">
                  <c:v>0.43</c:v>
                </c:pt>
                <c:pt idx="34">
                  <c:v>0.44</c:v>
                </c:pt>
                <c:pt idx="35">
                  <c:v>0.45</c:v>
                </c:pt>
                <c:pt idx="36">
                  <c:v>0.46</c:v>
                </c:pt>
                <c:pt idx="37">
                  <c:v>0.47</c:v>
                </c:pt>
                <c:pt idx="38">
                  <c:v>0.48</c:v>
                </c:pt>
                <c:pt idx="39">
                  <c:v>0.49</c:v>
                </c:pt>
                <c:pt idx="40">
                  <c:v>0.5</c:v>
                </c:pt>
                <c:pt idx="41">
                  <c:v>0.51</c:v>
                </c:pt>
                <c:pt idx="42">
                  <c:v>0.52</c:v>
                </c:pt>
                <c:pt idx="43">
                  <c:v>0.53</c:v>
                </c:pt>
                <c:pt idx="44">
                  <c:v>0.54</c:v>
                </c:pt>
                <c:pt idx="45">
                  <c:v>0.55000000000000004</c:v>
                </c:pt>
                <c:pt idx="46">
                  <c:v>0.56000000000000005</c:v>
                </c:pt>
                <c:pt idx="47">
                  <c:v>0.56999999999999995</c:v>
                </c:pt>
                <c:pt idx="48">
                  <c:v>0.57999999999999996</c:v>
                </c:pt>
                <c:pt idx="49">
                  <c:v>0.59</c:v>
                </c:pt>
                <c:pt idx="50">
                  <c:v>0.6</c:v>
                </c:pt>
                <c:pt idx="51">
                  <c:v>0.61</c:v>
                </c:pt>
                <c:pt idx="52">
                  <c:v>0.62</c:v>
                </c:pt>
                <c:pt idx="53">
                  <c:v>0.63</c:v>
                </c:pt>
                <c:pt idx="54">
                  <c:v>0.64</c:v>
                </c:pt>
                <c:pt idx="55">
                  <c:v>0.65</c:v>
                </c:pt>
                <c:pt idx="56">
                  <c:v>0.66</c:v>
                </c:pt>
                <c:pt idx="57">
                  <c:v>0.67</c:v>
                </c:pt>
                <c:pt idx="58">
                  <c:v>0.68</c:v>
                </c:pt>
                <c:pt idx="59">
                  <c:v>0.69</c:v>
                </c:pt>
                <c:pt idx="60">
                  <c:v>0.7</c:v>
                </c:pt>
                <c:pt idx="61">
                  <c:v>0.71</c:v>
                </c:pt>
                <c:pt idx="62">
                  <c:v>0.72</c:v>
                </c:pt>
                <c:pt idx="63">
                  <c:v>0.73</c:v>
                </c:pt>
                <c:pt idx="64">
                  <c:v>0.74</c:v>
                </c:pt>
                <c:pt idx="65">
                  <c:v>0.75</c:v>
                </c:pt>
                <c:pt idx="66">
                  <c:v>0.76</c:v>
                </c:pt>
                <c:pt idx="67">
                  <c:v>0.77</c:v>
                </c:pt>
                <c:pt idx="68">
                  <c:v>0.78</c:v>
                </c:pt>
                <c:pt idx="69">
                  <c:v>0.79</c:v>
                </c:pt>
                <c:pt idx="70">
                  <c:v>0.8</c:v>
                </c:pt>
                <c:pt idx="71">
                  <c:v>0.81</c:v>
                </c:pt>
                <c:pt idx="72">
                  <c:v>0.82</c:v>
                </c:pt>
                <c:pt idx="73">
                  <c:v>0.83</c:v>
                </c:pt>
                <c:pt idx="74">
                  <c:v>0.84</c:v>
                </c:pt>
                <c:pt idx="75">
                  <c:v>0.85</c:v>
                </c:pt>
                <c:pt idx="76">
                  <c:v>0.86</c:v>
                </c:pt>
                <c:pt idx="77">
                  <c:v>0.87</c:v>
                </c:pt>
                <c:pt idx="78">
                  <c:v>0.88</c:v>
                </c:pt>
                <c:pt idx="79">
                  <c:v>0.89</c:v>
                </c:pt>
                <c:pt idx="80">
                  <c:v>0.9</c:v>
                </c:pt>
                <c:pt idx="81">
                  <c:v>0.91</c:v>
                </c:pt>
                <c:pt idx="82">
                  <c:v>0.92</c:v>
                </c:pt>
                <c:pt idx="83">
                  <c:v>0.93</c:v>
                </c:pt>
                <c:pt idx="84">
                  <c:v>0.94</c:v>
                </c:pt>
                <c:pt idx="85">
                  <c:v>0.95</c:v>
                </c:pt>
                <c:pt idx="86">
                  <c:v>0.96</c:v>
                </c:pt>
                <c:pt idx="87">
                  <c:v>0.97</c:v>
                </c:pt>
                <c:pt idx="88">
                  <c:v>0.98</c:v>
                </c:pt>
                <c:pt idx="89">
                  <c:v>0.99</c:v>
                </c:pt>
                <c:pt idx="90">
                  <c:v>1</c:v>
                </c:pt>
                <c:pt idx="91">
                  <c:v>1.01</c:v>
                </c:pt>
                <c:pt idx="92">
                  <c:v>1.02</c:v>
                </c:pt>
                <c:pt idx="93">
                  <c:v>1.03</c:v>
                </c:pt>
                <c:pt idx="94">
                  <c:v>1.04</c:v>
                </c:pt>
                <c:pt idx="95">
                  <c:v>1.05</c:v>
                </c:pt>
                <c:pt idx="96">
                  <c:v>1.06</c:v>
                </c:pt>
                <c:pt idx="97">
                  <c:v>1.07</c:v>
                </c:pt>
                <c:pt idx="98">
                  <c:v>1.08</c:v>
                </c:pt>
                <c:pt idx="99">
                  <c:v>1.0900000000000001</c:v>
                </c:pt>
                <c:pt idx="100">
                  <c:v>1.1000000000000001</c:v>
                </c:pt>
                <c:pt idx="101">
                  <c:v>1.1100000000000001</c:v>
                </c:pt>
                <c:pt idx="102">
                  <c:v>1.1200000000000001</c:v>
                </c:pt>
                <c:pt idx="103">
                  <c:v>1.1299999999999999</c:v>
                </c:pt>
                <c:pt idx="104">
                  <c:v>1.1399999999999999</c:v>
                </c:pt>
                <c:pt idx="105">
                  <c:v>1.1499999999999999</c:v>
                </c:pt>
                <c:pt idx="106">
                  <c:v>1.1599999999999999</c:v>
                </c:pt>
                <c:pt idx="107">
                  <c:v>1.17</c:v>
                </c:pt>
                <c:pt idx="108">
                  <c:v>1.18</c:v>
                </c:pt>
                <c:pt idx="109">
                  <c:v>1.19</c:v>
                </c:pt>
                <c:pt idx="110">
                  <c:v>1.2</c:v>
                </c:pt>
                <c:pt idx="111">
                  <c:v>1.21</c:v>
                </c:pt>
                <c:pt idx="112">
                  <c:v>1.22</c:v>
                </c:pt>
                <c:pt idx="113">
                  <c:v>1.23</c:v>
                </c:pt>
                <c:pt idx="114">
                  <c:v>1.24</c:v>
                </c:pt>
                <c:pt idx="115">
                  <c:v>1.25</c:v>
                </c:pt>
                <c:pt idx="116">
                  <c:v>1.26</c:v>
                </c:pt>
                <c:pt idx="117">
                  <c:v>1.27</c:v>
                </c:pt>
                <c:pt idx="118">
                  <c:v>1.28</c:v>
                </c:pt>
                <c:pt idx="119">
                  <c:v>1.29</c:v>
                </c:pt>
                <c:pt idx="120">
                  <c:v>1.3</c:v>
                </c:pt>
                <c:pt idx="121">
                  <c:v>1.31</c:v>
                </c:pt>
                <c:pt idx="122">
                  <c:v>1.32</c:v>
                </c:pt>
                <c:pt idx="123">
                  <c:v>1.33</c:v>
                </c:pt>
                <c:pt idx="124">
                  <c:v>1.34</c:v>
                </c:pt>
                <c:pt idx="125">
                  <c:v>1.35</c:v>
                </c:pt>
                <c:pt idx="126">
                  <c:v>1.36</c:v>
                </c:pt>
                <c:pt idx="127">
                  <c:v>1.37</c:v>
                </c:pt>
                <c:pt idx="128">
                  <c:v>1.38</c:v>
                </c:pt>
                <c:pt idx="129">
                  <c:v>1.39</c:v>
                </c:pt>
                <c:pt idx="130">
                  <c:v>1.4</c:v>
                </c:pt>
                <c:pt idx="131">
                  <c:v>1.41</c:v>
                </c:pt>
                <c:pt idx="132">
                  <c:v>1.42</c:v>
                </c:pt>
                <c:pt idx="133">
                  <c:v>1.43</c:v>
                </c:pt>
                <c:pt idx="134">
                  <c:v>1.44</c:v>
                </c:pt>
                <c:pt idx="135">
                  <c:v>1.45</c:v>
                </c:pt>
                <c:pt idx="136">
                  <c:v>1.46</c:v>
                </c:pt>
                <c:pt idx="137">
                  <c:v>1.47</c:v>
                </c:pt>
                <c:pt idx="138">
                  <c:v>1.48</c:v>
                </c:pt>
                <c:pt idx="139">
                  <c:v>1.49</c:v>
                </c:pt>
                <c:pt idx="140">
                  <c:v>1.5</c:v>
                </c:pt>
                <c:pt idx="141">
                  <c:v>1.51</c:v>
                </c:pt>
                <c:pt idx="142">
                  <c:v>1.52</c:v>
                </c:pt>
                <c:pt idx="143">
                  <c:v>1.53</c:v>
                </c:pt>
                <c:pt idx="144">
                  <c:v>1.54</c:v>
                </c:pt>
                <c:pt idx="145">
                  <c:v>1.55</c:v>
                </c:pt>
                <c:pt idx="146">
                  <c:v>1.56</c:v>
                </c:pt>
                <c:pt idx="147">
                  <c:v>1.57</c:v>
                </c:pt>
                <c:pt idx="148">
                  <c:v>1.58</c:v>
                </c:pt>
                <c:pt idx="149">
                  <c:v>1.59</c:v>
                </c:pt>
                <c:pt idx="150">
                  <c:v>1.6</c:v>
                </c:pt>
                <c:pt idx="151">
                  <c:v>1.61</c:v>
                </c:pt>
                <c:pt idx="152">
                  <c:v>1.62</c:v>
                </c:pt>
                <c:pt idx="153">
                  <c:v>1.63</c:v>
                </c:pt>
                <c:pt idx="154">
                  <c:v>1.64</c:v>
                </c:pt>
                <c:pt idx="155">
                  <c:v>1.65</c:v>
                </c:pt>
                <c:pt idx="156">
                  <c:v>1.66</c:v>
                </c:pt>
                <c:pt idx="157">
                  <c:v>1.67</c:v>
                </c:pt>
                <c:pt idx="158">
                  <c:v>1.68</c:v>
                </c:pt>
                <c:pt idx="159">
                  <c:v>1.69</c:v>
                </c:pt>
                <c:pt idx="160">
                  <c:v>1.7</c:v>
                </c:pt>
                <c:pt idx="161">
                  <c:v>1.71</c:v>
                </c:pt>
                <c:pt idx="162">
                  <c:v>1.72</c:v>
                </c:pt>
                <c:pt idx="163">
                  <c:v>1.73</c:v>
                </c:pt>
                <c:pt idx="164">
                  <c:v>1.74</c:v>
                </c:pt>
                <c:pt idx="165">
                  <c:v>1.75</c:v>
                </c:pt>
                <c:pt idx="166">
                  <c:v>1.76</c:v>
                </c:pt>
                <c:pt idx="167">
                  <c:v>1.77</c:v>
                </c:pt>
                <c:pt idx="168">
                  <c:v>1.78</c:v>
                </c:pt>
                <c:pt idx="169">
                  <c:v>1.79</c:v>
                </c:pt>
                <c:pt idx="170">
                  <c:v>1.8</c:v>
                </c:pt>
                <c:pt idx="171">
                  <c:v>1.81</c:v>
                </c:pt>
                <c:pt idx="172">
                  <c:v>1.82</c:v>
                </c:pt>
                <c:pt idx="173">
                  <c:v>1.83</c:v>
                </c:pt>
                <c:pt idx="174">
                  <c:v>1.84</c:v>
                </c:pt>
                <c:pt idx="175">
                  <c:v>1.85</c:v>
                </c:pt>
                <c:pt idx="176">
                  <c:v>1.86</c:v>
                </c:pt>
                <c:pt idx="177">
                  <c:v>1.87</c:v>
                </c:pt>
                <c:pt idx="178">
                  <c:v>1.88</c:v>
                </c:pt>
                <c:pt idx="179">
                  <c:v>1.89</c:v>
                </c:pt>
                <c:pt idx="180">
                  <c:v>1.9</c:v>
                </c:pt>
                <c:pt idx="181">
                  <c:v>1.91</c:v>
                </c:pt>
                <c:pt idx="182">
                  <c:v>1.92</c:v>
                </c:pt>
                <c:pt idx="183">
                  <c:v>1.93</c:v>
                </c:pt>
                <c:pt idx="184">
                  <c:v>1.94</c:v>
                </c:pt>
                <c:pt idx="185">
                  <c:v>1.95</c:v>
                </c:pt>
                <c:pt idx="186">
                  <c:v>1.96</c:v>
                </c:pt>
                <c:pt idx="187">
                  <c:v>1.97</c:v>
                </c:pt>
                <c:pt idx="188">
                  <c:v>1.98</c:v>
                </c:pt>
                <c:pt idx="189">
                  <c:v>1.99</c:v>
                </c:pt>
              </c:numCache>
            </c:numRef>
          </c:xVal>
          <c:yVal>
            <c:numRef>
              <c:f>[prvy_graf.xlsx]Sheet1!$B$1:$B$190</c:f>
              <c:numCache>
                <c:formatCode>General</c:formatCode>
                <c:ptCount val="190"/>
                <c:pt idx="0">
                  <c:v>5.0280999999999999E-2</c:v>
                </c:pt>
                <c:pt idx="1">
                  <c:v>5.0268E-2</c:v>
                </c:pt>
                <c:pt idx="2">
                  <c:v>5.0777999999999997E-2</c:v>
                </c:pt>
                <c:pt idx="3">
                  <c:v>5.0506000000000002E-2</c:v>
                </c:pt>
                <c:pt idx="4">
                  <c:v>5.0396000000000003E-2</c:v>
                </c:pt>
                <c:pt idx="5">
                  <c:v>5.0152000000000002E-2</c:v>
                </c:pt>
                <c:pt idx="6">
                  <c:v>5.0525E-2</c:v>
                </c:pt>
                <c:pt idx="7">
                  <c:v>5.0560000000000001E-2</c:v>
                </c:pt>
                <c:pt idx="8">
                  <c:v>4.9401E-2</c:v>
                </c:pt>
                <c:pt idx="9">
                  <c:v>5.0409000000000002E-2</c:v>
                </c:pt>
                <c:pt idx="10">
                  <c:v>4.9667000000000003E-2</c:v>
                </c:pt>
                <c:pt idx="11">
                  <c:v>4.9840000000000002E-2</c:v>
                </c:pt>
                <c:pt idx="12">
                  <c:v>4.9936000000000001E-2</c:v>
                </c:pt>
                <c:pt idx="13">
                  <c:v>4.9737999999999997E-2</c:v>
                </c:pt>
                <c:pt idx="14">
                  <c:v>4.8522999999999997E-2</c:v>
                </c:pt>
                <c:pt idx="15">
                  <c:v>4.8627999999999998E-2</c:v>
                </c:pt>
                <c:pt idx="16">
                  <c:v>4.8638000000000001E-2</c:v>
                </c:pt>
                <c:pt idx="17">
                  <c:v>4.9076000000000002E-2</c:v>
                </c:pt>
                <c:pt idx="18">
                  <c:v>4.8762E-2</c:v>
                </c:pt>
                <c:pt idx="19">
                  <c:v>4.5829000000000002E-2</c:v>
                </c:pt>
                <c:pt idx="20">
                  <c:v>4.8568E-2</c:v>
                </c:pt>
                <c:pt idx="21">
                  <c:v>4.8846000000000001E-2</c:v>
                </c:pt>
                <c:pt idx="22">
                  <c:v>4.5932000000000001E-2</c:v>
                </c:pt>
                <c:pt idx="23">
                  <c:v>4.6814000000000001E-2</c:v>
                </c:pt>
                <c:pt idx="24">
                  <c:v>4.6411000000000001E-2</c:v>
                </c:pt>
                <c:pt idx="25">
                  <c:v>4.7627000000000003E-2</c:v>
                </c:pt>
                <c:pt idx="26">
                  <c:v>4.8515000000000003E-2</c:v>
                </c:pt>
                <c:pt idx="27">
                  <c:v>4.3595000000000002E-2</c:v>
                </c:pt>
                <c:pt idx="28">
                  <c:v>4.7643999999999999E-2</c:v>
                </c:pt>
                <c:pt idx="29">
                  <c:v>5.0756000000000003E-2</c:v>
                </c:pt>
                <c:pt idx="30">
                  <c:v>4.1342999999999998E-2</c:v>
                </c:pt>
                <c:pt idx="31">
                  <c:v>5.0340999999999997E-2</c:v>
                </c:pt>
                <c:pt idx="32">
                  <c:v>5.4054999999999999E-2</c:v>
                </c:pt>
                <c:pt idx="33">
                  <c:v>4.2747E-2</c:v>
                </c:pt>
                <c:pt idx="34">
                  <c:v>5.4077E-2</c:v>
                </c:pt>
                <c:pt idx="35">
                  <c:v>5.4861E-2</c:v>
                </c:pt>
                <c:pt idx="36">
                  <c:v>4.6577E-2</c:v>
                </c:pt>
                <c:pt idx="37">
                  <c:v>5.7027000000000001E-2</c:v>
                </c:pt>
                <c:pt idx="38">
                  <c:v>5.6160000000000002E-2</c:v>
                </c:pt>
                <c:pt idx="39">
                  <c:v>5.7064999999999998E-2</c:v>
                </c:pt>
                <c:pt idx="40">
                  <c:v>6.0456999999999997E-2</c:v>
                </c:pt>
                <c:pt idx="41">
                  <c:v>6.2537999999999996E-2</c:v>
                </c:pt>
                <c:pt idx="42">
                  <c:v>6.7839999999999998E-2</c:v>
                </c:pt>
                <c:pt idx="43">
                  <c:v>6.5824999999999995E-2</c:v>
                </c:pt>
                <c:pt idx="44">
                  <c:v>7.1818999999999994E-2</c:v>
                </c:pt>
                <c:pt idx="45">
                  <c:v>7.8025999999999998E-2</c:v>
                </c:pt>
                <c:pt idx="46">
                  <c:v>7.2808999999999999E-2</c:v>
                </c:pt>
                <c:pt idx="47">
                  <c:v>8.5986999999999994E-2</c:v>
                </c:pt>
                <c:pt idx="48">
                  <c:v>8.6943000000000006E-2</c:v>
                </c:pt>
                <c:pt idx="49">
                  <c:v>8.3519999999999997E-2</c:v>
                </c:pt>
                <c:pt idx="50">
                  <c:v>0.10298599999999999</c:v>
                </c:pt>
                <c:pt idx="51">
                  <c:v>9.4604999999999995E-2</c:v>
                </c:pt>
                <c:pt idx="52">
                  <c:v>0.10230300000000001</c:v>
                </c:pt>
                <c:pt idx="53">
                  <c:v>0.116956</c:v>
                </c:pt>
                <c:pt idx="54">
                  <c:v>0.106229</c:v>
                </c:pt>
                <c:pt idx="55">
                  <c:v>0.127883</c:v>
                </c:pt>
                <c:pt idx="56">
                  <c:v>0.125779</c:v>
                </c:pt>
                <c:pt idx="57">
                  <c:v>0.130998</c:v>
                </c:pt>
                <c:pt idx="58">
                  <c:v>0.14782899999999999</c:v>
                </c:pt>
                <c:pt idx="59">
                  <c:v>0.14179</c:v>
                </c:pt>
                <c:pt idx="60">
                  <c:v>0.16333400000000001</c:v>
                </c:pt>
                <c:pt idx="61">
                  <c:v>0.16128799999999999</c:v>
                </c:pt>
                <c:pt idx="62">
                  <c:v>0.17733399999999999</c:v>
                </c:pt>
                <c:pt idx="63">
                  <c:v>0.18338499999999999</c:v>
                </c:pt>
                <c:pt idx="64">
                  <c:v>0.195243</c:v>
                </c:pt>
                <c:pt idx="65">
                  <c:v>0.20568800000000001</c:v>
                </c:pt>
                <c:pt idx="66">
                  <c:v>0.21745600000000001</c:v>
                </c:pt>
                <c:pt idx="67">
                  <c:v>0.22942599999999999</c:v>
                </c:pt>
                <c:pt idx="68">
                  <c:v>0.24301400000000001</c:v>
                </c:pt>
                <c:pt idx="69">
                  <c:v>0.25630900000000001</c:v>
                </c:pt>
                <c:pt idx="70">
                  <c:v>0.271482</c:v>
                </c:pt>
                <c:pt idx="71">
                  <c:v>0.28666900000000001</c:v>
                </c:pt>
                <c:pt idx="72">
                  <c:v>0.30304500000000001</c:v>
                </c:pt>
                <c:pt idx="73">
                  <c:v>0.32017800000000002</c:v>
                </c:pt>
                <c:pt idx="74">
                  <c:v>0.33801900000000001</c:v>
                </c:pt>
                <c:pt idx="75">
                  <c:v>0.35661199999999998</c:v>
                </c:pt>
                <c:pt idx="76">
                  <c:v>0.37589299999999998</c:v>
                </c:pt>
                <c:pt idx="77">
                  <c:v>0.39574700000000002</c:v>
                </c:pt>
                <c:pt idx="78">
                  <c:v>0.41609600000000002</c:v>
                </c:pt>
                <c:pt idx="79">
                  <c:v>0.436834</c:v>
                </c:pt>
                <c:pt idx="80">
                  <c:v>0.45787600000000001</c:v>
                </c:pt>
                <c:pt idx="81">
                  <c:v>0.47908299999999998</c:v>
                </c:pt>
                <c:pt idx="82">
                  <c:v>0.50036700000000001</c:v>
                </c:pt>
                <c:pt idx="83">
                  <c:v>0.52161400000000002</c:v>
                </c:pt>
                <c:pt idx="84">
                  <c:v>0.54274100000000003</c:v>
                </c:pt>
                <c:pt idx="85">
                  <c:v>0.56367599999999995</c:v>
                </c:pt>
                <c:pt idx="86">
                  <c:v>0.58432300000000004</c:v>
                </c:pt>
                <c:pt idx="87">
                  <c:v>0.60465999999999998</c:v>
                </c:pt>
                <c:pt idx="88">
                  <c:v>0.62462799999999996</c:v>
                </c:pt>
                <c:pt idx="89">
                  <c:v>0.64418500000000001</c:v>
                </c:pt>
                <c:pt idx="90">
                  <c:v>0.66330199999999995</c:v>
                </c:pt>
                <c:pt idx="91">
                  <c:v>0.68197300000000005</c:v>
                </c:pt>
                <c:pt idx="92">
                  <c:v>0.70016599999999996</c:v>
                </c:pt>
                <c:pt idx="93">
                  <c:v>0.71788399999999997</c:v>
                </c:pt>
                <c:pt idx="94">
                  <c:v>0.73512299999999997</c:v>
                </c:pt>
                <c:pt idx="95">
                  <c:v>0.75187800000000005</c:v>
                </c:pt>
                <c:pt idx="96">
                  <c:v>0.76816399999999996</c:v>
                </c:pt>
                <c:pt idx="97">
                  <c:v>0.783968</c:v>
                </c:pt>
                <c:pt idx="98">
                  <c:v>0.79932099999999995</c:v>
                </c:pt>
                <c:pt idx="99">
                  <c:v>0.81424200000000002</c:v>
                </c:pt>
                <c:pt idx="100">
                  <c:v>0.82873200000000002</c:v>
                </c:pt>
                <c:pt idx="101">
                  <c:v>0.84280999999999995</c:v>
                </c:pt>
                <c:pt idx="102">
                  <c:v>0.85649699999999995</c:v>
                </c:pt>
                <c:pt idx="103">
                  <c:v>0.86978900000000003</c:v>
                </c:pt>
                <c:pt idx="104">
                  <c:v>0.882718</c:v>
                </c:pt>
                <c:pt idx="105">
                  <c:v>0.89527000000000001</c:v>
                </c:pt>
                <c:pt idx="106">
                  <c:v>0.90748499999999999</c:v>
                </c:pt>
                <c:pt idx="107">
                  <c:v>0.91934800000000005</c:v>
                </c:pt>
                <c:pt idx="108">
                  <c:v>0.93091100000000004</c:v>
                </c:pt>
                <c:pt idx="109">
                  <c:v>0.942137</c:v>
                </c:pt>
                <c:pt idx="110">
                  <c:v>0.95306900000000006</c:v>
                </c:pt>
                <c:pt idx="111">
                  <c:v>0.96373500000000001</c:v>
                </c:pt>
                <c:pt idx="112">
                  <c:v>0.97406800000000004</c:v>
                </c:pt>
                <c:pt idx="113">
                  <c:v>0.98414199999999996</c:v>
                </c:pt>
                <c:pt idx="114">
                  <c:v>0.99396499999999999</c:v>
                </c:pt>
                <c:pt idx="115">
                  <c:v>1.003531</c:v>
                </c:pt>
                <c:pt idx="116">
                  <c:v>1.012853</c:v>
                </c:pt>
                <c:pt idx="117">
                  <c:v>1.021954</c:v>
                </c:pt>
                <c:pt idx="118">
                  <c:v>1.0307919999999999</c:v>
                </c:pt>
                <c:pt idx="119">
                  <c:v>1.039436</c:v>
                </c:pt>
                <c:pt idx="120">
                  <c:v>1.04783</c:v>
                </c:pt>
                <c:pt idx="121">
                  <c:v>1.0560560000000001</c:v>
                </c:pt>
                <c:pt idx="122">
                  <c:v>1.0640860000000001</c:v>
                </c:pt>
                <c:pt idx="123">
                  <c:v>1.071909</c:v>
                </c:pt>
                <c:pt idx="124">
                  <c:v>1.0795030000000001</c:v>
                </c:pt>
                <c:pt idx="125">
                  <c:v>1.0869629999999999</c:v>
                </c:pt>
                <c:pt idx="126">
                  <c:v>1.094244</c:v>
                </c:pt>
                <c:pt idx="127">
                  <c:v>1.1013500000000001</c:v>
                </c:pt>
                <c:pt idx="128">
                  <c:v>-0.41203299999999998</c:v>
                </c:pt>
                <c:pt idx="129">
                  <c:v>-0.40969733333333336</c:v>
                </c:pt>
                <c:pt idx="130">
                  <c:v>-0.4019566</c:v>
                </c:pt>
                <c:pt idx="131">
                  <c:v>-0.3882025714285714</c:v>
                </c:pt>
                <c:pt idx="132">
                  <c:v>-0.37512828571428569</c:v>
                </c:pt>
                <c:pt idx="133">
                  <c:v>-0.36258971428571429</c:v>
                </c:pt>
                <c:pt idx="134">
                  <c:v>-0.35455985714285715</c:v>
                </c:pt>
                <c:pt idx="135">
                  <c:v>-0.34808242857142863</c:v>
                </c:pt>
                <c:pt idx="136">
                  <c:v>-0.3388114285714286</c:v>
                </c:pt>
                <c:pt idx="137">
                  <c:v>-0.3286985714285714</c:v>
                </c:pt>
                <c:pt idx="138">
                  <c:v>-0.32493371428571427</c:v>
                </c:pt>
                <c:pt idx="139">
                  <c:v>-0.32681299999999996</c:v>
                </c:pt>
                <c:pt idx="140">
                  <c:v>-0.32450757142857151</c:v>
                </c:pt>
                <c:pt idx="141">
                  <c:v>-0.31507942857142857</c:v>
                </c:pt>
                <c:pt idx="142">
                  <c:v>-0.30823957142857145</c:v>
                </c:pt>
                <c:pt idx="143">
                  <c:v>-0.30801714285714288</c:v>
                </c:pt>
                <c:pt idx="144">
                  <c:v>-0.3067881428571429</c:v>
                </c:pt>
                <c:pt idx="145">
                  <c:v>-0.30072385714285715</c:v>
                </c:pt>
                <c:pt idx="146">
                  <c:v>-0.29621785714285714</c:v>
                </c:pt>
                <c:pt idx="147">
                  <c:v>-0.2947184285714286</c:v>
                </c:pt>
                <c:pt idx="148">
                  <c:v>-0.2921805714285714</c:v>
                </c:pt>
                <c:pt idx="149">
                  <c:v>-0.28859057142857142</c:v>
                </c:pt>
                <c:pt idx="150">
                  <c:v>-0.28574571428571433</c:v>
                </c:pt>
                <c:pt idx="151">
                  <c:v>-0.28299171428571429</c:v>
                </c:pt>
                <c:pt idx="152">
                  <c:v>-0.28090914285714286</c:v>
                </c:pt>
                <c:pt idx="153">
                  <c:v>-0.27900057142857143</c:v>
                </c:pt>
                <c:pt idx="154">
                  <c:v>-0.27552785714285716</c:v>
                </c:pt>
                <c:pt idx="155">
                  <c:v>-0.27313514285714285</c:v>
                </c:pt>
                <c:pt idx="156">
                  <c:v>-0.27276685714285714</c:v>
                </c:pt>
                <c:pt idx="157">
                  <c:v>-0.26973528571428573</c:v>
                </c:pt>
                <c:pt idx="158">
                  <c:v>-0.26608500000000002</c:v>
                </c:pt>
                <c:pt idx="159">
                  <c:v>-0.26648114285714286</c:v>
                </c:pt>
                <c:pt idx="160">
                  <c:v>-0.26480814285714288</c:v>
                </c:pt>
                <c:pt idx="161">
                  <c:v>-0.26016199999999995</c:v>
                </c:pt>
                <c:pt idx="162">
                  <c:v>-0.26033842857142858</c:v>
                </c:pt>
                <c:pt idx="163">
                  <c:v>-0.26021542857142854</c:v>
                </c:pt>
                <c:pt idx="164">
                  <c:v>-0.25524814285714281</c:v>
                </c:pt>
                <c:pt idx="165">
                  <c:v>-0.25463657142857138</c:v>
                </c:pt>
                <c:pt idx="166">
                  <c:v>-0.25581957142857142</c:v>
                </c:pt>
                <c:pt idx="167">
                  <c:v>-0.25103842857142855</c:v>
                </c:pt>
                <c:pt idx="168">
                  <c:v>-0.24948114285714285</c:v>
                </c:pt>
                <c:pt idx="169">
                  <c:v>-0.2515472857142857</c:v>
                </c:pt>
                <c:pt idx="170">
                  <c:v>-0.24726699999999999</c:v>
                </c:pt>
                <c:pt idx="171">
                  <c:v>-0.24489185714285711</c:v>
                </c:pt>
                <c:pt idx="172">
                  <c:v>-0.24746299999999996</c:v>
                </c:pt>
                <c:pt idx="173">
                  <c:v>-0.24382114285714285</c:v>
                </c:pt>
                <c:pt idx="174">
                  <c:v>-0.24084871428571428</c:v>
                </c:pt>
                <c:pt idx="175">
                  <c:v>-0.24356214285714287</c:v>
                </c:pt>
                <c:pt idx="176">
                  <c:v>-0.24059414285714284</c:v>
                </c:pt>
                <c:pt idx="177">
                  <c:v>-0.23724357142857144</c:v>
                </c:pt>
                <c:pt idx="178">
                  <c:v>-0.239868</c:v>
                </c:pt>
                <c:pt idx="179">
                  <c:v>-0.23755571428571429</c:v>
                </c:pt>
                <c:pt idx="180">
                  <c:v>-0.23399600000000004</c:v>
                </c:pt>
                <c:pt idx="181">
                  <c:v>-0.23638685714285715</c:v>
                </c:pt>
                <c:pt idx="182">
                  <c:v>-0.23472542857142858</c:v>
                </c:pt>
                <c:pt idx="183">
                  <c:v>-0.23104042857142856</c:v>
                </c:pt>
                <c:pt idx="184">
                  <c:v>-0.23313199999999998</c:v>
                </c:pt>
                <c:pt idx="185">
                  <c:v>-0.23208600000000001</c:v>
                </c:pt>
                <c:pt idx="186">
                  <c:v>-0.228299</c:v>
                </c:pt>
                <c:pt idx="187">
                  <c:v>-0.23002533333333333</c:v>
                </c:pt>
                <c:pt idx="188">
                  <c:v>-0.2281272</c:v>
                </c:pt>
                <c:pt idx="189">
                  <c:v>-0.213754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C1F-469C-AF5E-886C9D7C49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9749408"/>
        <c:axId val="669753888"/>
      </c:scatterChart>
      <c:valAx>
        <c:axId val="6697494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69753888"/>
        <c:crosses val="autoZero"/>
        <c:crossBetween val="midCat"/>
      </c:valAx>
      <c:valAx>
        <c:axId val="669753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697494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sk-SK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big omega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Sheet1!$B$2:$B$112</c:f>
              <c:numCache>
                <c:formatCode>General</c:formatCode>
                <c:ptCount val="111"/>
                <c:pt idx="0">
                  <c:v>0</c:v>
                </c:pt>
                <c:pt idx="1">
                  <c:v>0.02</c:v>
                </c:pt>
                <c:pt idx="2">
                  <c:v>0.04</c:v>
                </c:pt>
                <c:pt idx="3">
                  <c:v>0.06</c:v>
                </c:pt>
                <c:pt idx="4">
                  <c:v>0.08</c:v>
                </c:pt>
                <c:pt idx="5">
                  <c:v>0.1</c:v>
                </c:pt>
                <c:pt idx="6">
                  <c:v>0.12</c:v>
                </c:pt>
                <c:pt idx="7">
                  <c:v>0.14000000000000001</c:v>
                </c:pt>
                <c:pt idx="8">
                  <c:v>0.16</c:v>
                </c:pt>
                <c:pt idx="9">
                  <c:v>0.18</c:v>
                </c:pt>
                <c:pt idx="10">
                  <c:v>0.2</c:v>
                </c:pt>
                <c:pt idx="11">
                  <c:v>0.22</c:v>
                </c:pt>
                <c:pt idx="12">
                  <c:v>0.24</c:v>
                </c:pt>
                <c:pt idx="13">
                  <c:v>0.26</c:v>
                </c:pt>
                <c:pt idx="14">
                  <c:v>0.28000000000000003</c:v>
                </c:pt>
                <c:pt idx="15">
                  <c:v>0.3</c:v>
                </c:pt>
                <c:pt idx="16">
                  <c:v>0.32</c:v>
                </c:pt>
                <c:pt idx="17">
                  <c:v>0.34</c:v>
                </c:pt>
                <c:pt idx="18">
                  <c:v>0.36</c:v>
                </c:pt>
                <c:pt idx="19">
                  <c:v>0.38</c:v>
                </c:pt>
                <c:pt idx="20">
                  <c:v>0.4</c:v>
                </c:pt>
                <c:pt idx="21">
                  <c:v>0.42</c:v>
                </c:pt>
                <c:pt idx="22">
                  <c:v>0.44</c:v>
                </c:pt>
                <c:pt idx="23">
                  <c:v>0.46</c:v>
                </c:pt>
                <c:pt idx="24">
                  <c:v>0.48</c:v>
                </c:pt>
                <c:pt idx="25">
                  <c:v>0.5</c:v>
                </c:pt>
                <c:pt idx="26">
                  <c:v>0.52</c:v>
                </c:pt>
                <c:pt idx="27">
                  <c:v>0.54</c:v>
                </c:pt>
                <c:pt idx="28">
                  <c:v>0.56000000000000005</c:v>
                </c:pt>
                <c:pt idx="29">
                  <c:v>0.57999999999999996</c:v>
                </c:pt>
                <c:pt idx="30">
                  <c:v>0.6</c:v>
                </c:pt>
                <c:pt idx="31">
                  <c:v>0.62</c:v>
                </c:pt>
                <c:pt idx="32">
                  <c:v>0.64</c:v>
                </c:pt>
                <c:pt idx="33">
                  <c:v>0.66</c:v>
                </c:pt>
                <c:pt idx="34">
                  <c:v>0.68</c:v>
                </c:pt>
                <c:pt idx="35">
                  <c:v>0.7</c:v>
                </c:pt>
                <c:pt idx="36">
                  <c:v>0.72</c:v>
                </c:pt>
                <c:pt idx="37">
                  <c:v>0.74</c:v>
                </c:pt>
                <c:pt idx="38">
                  <c:v>0.76</c:v>
                </c:pt>
                <c:pt idx="39">
                  <c:v>0.78</c:v>
                </c:pt>
                <c:pt idx="40">
                  <c:v>0.8</c:v>
                </c:pt>
                <c:pt idx="41">
                  <c:v>0.82</c:v>
                </c:pt>
                <c:pt idx="42">
                  <c:v>0.84</c:v>
                </c:pt>
                <c:pt idx="43">
                  <c:v>0.86</c:v>
                </c:pt>
                <c:pt idx="44">
                  <c:v>0.88</c:v>
                </c:pt>
                <c:pt idx="45">
                  <c:v>0.9</c:v>
                </c:pt>
                <c:pt idx="46">
                  <c:v>0.91</c:v>
                </c:pt>
                <c:pt idx="47">
                  <c:v>0.92</c:v>
                </c:pt>
                <c:pt idx="48">
                  <c:v>0.93</c:v>
                </c:pt>
                <c:pt idx="49">
                  <c:v>0.94</c:v>
                </c:pt>
                <c:pt idx="50">
                  <c:v>0.95</c:v>
                </c:pt>
                <c:pt idx="51">
                  <c:v>0.96</c:v>
                </c:pt>
                <c:pt idx="52">
                  <c:v>0.97</c:v>
                </c:pt>
                <c:pt idx="53">
                  <c:v>0.98</c:v>
                </c:pt>
                <c:pt idx="54">
                  <c:v>0.99</c:v>
                </c:pt>
                <c:pt idx="55">
                  <c:v>1</c:v>
                </c:pt>
                <c:pt idx="56">
                  <c:v>0.99</c:v>
                </c:pt>
                <c:pt idx="57">
                  <c:v>0.98</c:v>
                </c:pt>
                <c:pt idx="58">
                  <c:v>0.97</c:v>
                </c:pt>
                <c:pt idx="59">
                  <c:v>0.96</c:v>
                </c:pt>
                <c:pt idx="60">
                  <c:v>0.95</c:v>
                </c:pt>
                <c:pt idx="61">
                  <c:v>0.94</c:v>
                </c:pt>
                <c:pt idx="62">
                  <c:v>0.93</c:v>
                </c:pt>
                <c:pt idx="63">
                  <c:v>0.92</c:v>
                </c:pt>
                <c:pt idx="64">
                  <c:v>0.91</c:v>
                </c:pt>
                <c:pt idx="65">
                  <c:v>0.9</c:v>
                </c:pt>
                <c:pt idx="66">
                  <c:v>0.88</c:v>
                </c:pt>
                <c:pt idx="67">
                  <c:v>0.86</c:v>
                </c:pt>
                <c:pt idx="68">
                  <c:v>0.84</c:v>
                </c:pt>
                <c:pt idx="69">
                  <c:v>0.82</c:v>
                </c:pt>
                <c:pt idx="70">
                  <c:v>0.8</c:v>
                </c:pt>
                <c:pt idx="71">
                  <c:v>0.78</c:v>
                </c:pt>
                <c:pt idx="72">
                  <c:v>0.76</c:v>
                </c:pt>
                <c:pt idx="73">
                  <c:v>0.74</c:v>
                </c:pt>
                <c:pt idx="74">
                  <c:v>0.72</c:v>
                </c:pt>
                <c:pt idx="75">
                  <c:v>0.7</c:v>
                </c:pt>
                <c:pt idx="76">
                  <c:v>0.68</c:v>
                </c:pt>
                <c:pt idx="77">
                  <c:v>0.66</c:v>
                </c:pt>
                <c:pt idx="78">
                  <c:v>0.64</c:v>
                </c:pt>
                <c:pt idx="79">
                  <c:v>0.62</c:v>
                </c:pt>
                <c:pt idx="80">
                  <c:v>0.6</c:v>
                </c:pt>
                <c:pt idx="81">
                  <c:v>0.57999999999999996</c:v>
                </c:pt>
                <c:pt idx="82">
                  <c:v>0.56000000000000005</c:v>
                </c:pt>
                <c:pt idx="83">
                  <c:v>0.54</c:v>
                </c:pt>
                <c:pt idx="84">
                  <c:v>0.52</c:v>
                </c:pt>
                <c:pt idx="85">
                  <c:v>0.5</c:v>
                </c:pt>
                <c:pt idx="86">
                  <c:v>0.48</c:v>
                </c:pt>
                <c:pt idx="87">
                  <c:v>0.46</c:v>
                </c:pt>
                <c:pt idx="88">
                  <c:v>0.44</c:v>
                </c:pt>
                <c:pt idx="89">
                  <c:v>0.42</c:v>
                </c:pt>
                <c:pt idx="90">
                  <c:v>0.4</c:v>
                </c:pt>
                <c:pt idx="91">
                  <c:v>0.38</c:v>
                </c:pt>
                <c:pt idx="92">
                  <c:v>0.36</c:v>
                </c:pt>
                <c:pt idx="93">
                  <c:v>0.34</c:v>
                </c:pt>
                <c:pt idx="94">
                  <c:v>0.31999999999999901</c:v>
                </c:pt>
                <c:pt idx="95">
                  <c:v>0.29999999999999899</c:v>
                </c:pt>
                <c:pt idx="96">
                  <c:v>0.27999999999999903</c:v>
                </c:pt>
                <c:pt idx="97">
                  <c:v>0.25999999999999901</c:v>
                </c:pt>
                <c:pt idx="98">
                  <c:v>0.23999999999999899</c:v>
                </c:pt>
                <c:pt idx="99">
                  <c:v>0.219999999999999</c:v>
                </c:pt>
                <c:pt idx="100">
                  <c:v>0.19999999999999901</c:v>
                </c:pt>
                <c:pt idx="101">
                  <c:v>0.17999999999999899</c:v>
                </c:pt>
                <c:pt idx="102">
                  <c:v>0.159999999999999</c:v>
                </c:pt>
                <c:pt idx="103">
                  <c:v>0.13999999999999899</c:v>
                </c:pt>
                <c:pt idx="104">
                  <c:v>0.119999999999999</c:v>
                </c:pt>
                <c:pt idx="105">
                  <c:v>9.9999999999999006E-2</c:v>
                </c:pt>
                <c:pt idx="106">
                  <c:v>7.99999999999991E-2</c:v>
                </c:pt>
                <c:pt idx="107">
                  <c:v>5.9999999999999103E-2</c:v>
                </c:pt>
                <c:pt idx="108">
                  <c:v>3.9999999999999002E-2</c:v>
                </c:pt>
                <c:pt idx="109">
                  <c:v>1.9999999999999001E-2</c:v>
                </c:pt>
                <c:pt idx="110">
                  <c:v>-9.9920072216264108E-16</c:v>
                </c:pt>
              </c:numCache>
            </c:numRef>
          </c:xVal>
          <c:yVal>
            <c:numRef>
              <c:f>Sheet1!$C$2:$C$112</c:f>
              <c:numCache>
                <c:formatCode>General</c:formatCode>
                <c:ptCount val="111"/>
                <c:pt idx="0">
                  <c:v>2</c:v>
                </c:pt>
                <c:pt idx="1">
                  <c:v>1.9997999799959989</c:v>
                </c:pt>
                <c:pt idx="2">
                  <c:v>1.9991996797437437</c:v>
                </c:pt>
                <c:pt idx="3">
                  <c:v>1.9981983770774225</c:v>
                </c:pt>
                <c:pt idx="4">
                  <c:v>1.9967948635501691</c:v>
                </c:pt>
                <c:pt idx="5">
                  <c:v>1.9949874371066199</c:v>
                </c:pt>
                <c:pt idx="6">
                  <c:v>1.9927738916792685</c:v>
                </c:pt>
                <c:pt idx="7">
                  <c:v>1.9901515035589252</c:v>
                </c:pt>
                <c:pt idx="8">
                  <c:v>1.9871170143402455</c:v>
                </c:pt>
                <c:pt idx="9">
                  <c:v>1.9836666101886351</c:v>
                </c:pt>
                <c:pt idx="10">
                  <c:v>1.9797958971132712</c:v>
                </c:pt>
                <c:pt idx="11">
                  <c:v>1.9754998718605759</c:v>
                </c:pt>
                <c:pt idx="12">
                  <c:v>1.9707728879609276</c:v>
                </c:pt>
                <c:pt idx="13">
                  <c:v>1.965608616365865</c:v>
                </c:pt>
                <c:pt idx="14">
                  <c:v>1.96</c:v>
                </c:pt>
                <c:pt idx="15">
                  <c:v>1.9539392014169457</c:v>
                </c:pt>
                <c:pt idx="16">
                  <c:v>1.9474175425861608</c:v>
                </c:pt>
                <c:pt idx="17">
                  <c:v>1.9404254356406998</c:v>
                </c:pt>
                <c:pt idx="18">
                  <c:v>1.9329523031752482</c:v>
                </c:pt>
                <c:pt idx="19">
                  <c:v>1.9249864863877741</c:v>
                </c:pt>
                <c:pt idx="20">
                  <c:v>1.9165151389911679</c:v>
                </c:pt>
                <c:pt idx="21">
                  <c:v>1.9075241043630742</c:v>
                </c:pt>
                <c:pt idx="22">
                  <c:v>1.8979977728257458</c:v>
                </c:pt>
                <c:pt idx="23">
                  <c:v>1.8879189152169245</c:v>
                </c:pt>
                <c:pt idx="24">
                  <c:v>1.8772684879784522</c:v>
                </c:pt>
                <c:pt idx="25">
                  <c:v>1.8660254037844386</c:v>
                </c:pt>
                <c:pt idx="26">
                  <c:v>1.8541662601625051</c:v>
                </c:pt>
                <c:pt idx="27">
                  <c:v>1.8416650165000323</c:v>
                </c:pt>
                <c:pt idx="28">
                  <c:v>1.828492607088319</c:v>
                </c:pt>
                <c:pt idx="29">
                  <c:v>1.8146164741766522</c:v>
                </c:pt>
                <c:pt idx="30">
                  <c:v>1.8</c:v>
                </c:pt>
                <c:pt idx="31">
                  <c:v>1.7846018098373211</c:v>
                </c:pt>
                <c:pt idx="32">
                  <c:v>1.7683749084919418</c:v>
                </c:pt>
                <c:pt idx="33">
                  <c:v>1.7512655988397179</c:v>
                </c:pt>
                <c:pt idx="34">
                  <c:v>1.7332121111929344</c:v>
                </c:pt>
                <c:pt idx="35">
                  <c:v>1.7141428428542849</c:v>
                </c:pt>
                <c:pt idx="36">
                  <c:v>1.693974062915899</c:v>
                </c:pt>
                <c:pt idx="37">
                  <c:v>1.6726068688320095</c:v>
                </c:pt>
                <c:pt idx="38">
                  <c:v>1.6499230723708769</c:v>
                </c:pt>
                <c:pt idx="39">
                  <c:v>1.6257795138864806</c:v>
                </c:pt>
                <c:pt idx="40">
                  <c:v>1.5999999999999999</c:v>
                </c:pt>
                <c:pt idx="41">
                  <c:v>1.5723635208501676</c:v>
                </c:pt>
                <c:pt idx="42">
                  <c:v>1.5425863986500215</c:v>
                </c:pt>
                <c:pt idx="43">
                  <c:v>1.510294032886923</c:v>
                </c:pt>
                <c:pt idx="44">
                  <c:v>1.4749736834815166</c:v>
                </c:pt>
                <c:pt idx="45">
                  <c:v>1.4358898943540672</c:v>
                </c:pt>
                <c:pt idx="46">
                  <c:v>1.4146082488325575</c:v>
                </c:pt>
                <c:pt idx="47">
                  <c:v>1.3919183588453086</c:v>
                </c:pt>
                <c:pt idx="48">
                  <c:v>1.367559518989782</c:v>
                </c:pt>
                <c:pt idx="49">
                  <c:v>1.3411744421846397</c:v>
                </c:pt>
                <c:pt idx="50">
                  <c:v>1.3122498999199199</c:v>
                </c:pt>
                <c:pt idx="51">
                  <c:v>1.28</c:v>
                </c:pt>
                <c:pt idx="52">
                  <c:v>1.2431049156228644</c:v>
                </c:pt>
                <c:pt idx="53">
                  <c:v>1.1989974874213243</c:v>
                </c:pt>
                <c:pt idx="54">
                  <c:v>1.141067359796659</c:v>
                </c:pt>
                <c:pt idx="55">
                  <c:v>1</c:v>
                </c:pt>
                <c:pt idx="56">
                  <c:v>1.141067359796659</c:v>
                </c:pt>
                <c:pt idx="57">
                  <c:v>1.1989974874213243</c:v>
                </c:pt>
                <c:pt idx="58">
                  <c:v>1.2431049156228644</c:v>
                </c:pt>
                <c:pt idx="59">
                  <c:v>1.28</c:v>
                </c:pt>
                <c:pt idx="60">
                  <c:v>1.3122498999199199</c:v>
                </c:pt>
                <c:pt idx="61">
                  <c:v>1.3411744421846397</c:v>
                </c:pt>
                <c:pt idx="62">
                  <c:v>1.367559518989782</c:v>
                </c:pt>
                <c:pt idx="63">
                  <c:v>1.3919183588453086</c:v>
                </c:pt>
                <c:pt idx="64">
                  <c:v>1.4146082488325575</c:v>
                </c:pt>
                <c:pt idx="65">
                  <c:v>1.4358898943540672</c:v>
                </c:pt>
                <c:pt idx="66">
                  <c:v>1.4749736834815166</c:v>
                </c:pt>
                <c:pt idx="67">
                  <c:v>1.510294032886923</c:v>
                </c:pt>
                <c:pt idx="68">
                  <c:v>1.5425863986500215</c:v>
                </c:pt>
                <c:pt idx="69">
                  <c:v>1.5723635208501676</c:v>
                </c:pt>
                <c:pt idx="70">
                  <c:v>1.5999999999999999</c:v>
                </c:pt>
                <c:pt idx="71">
                  <c:v>1.6257795138864806</c:v>
                </c:pt>
                <c:pt idx="72">
                  <c:v>1.6499230723708769</c:v>
                </c:pt>
                <c:pt idx="73">
                  <c:v>1.6726068688320095</c:v>
                </c:pt>
                <c:pt idx="74">
                  <c:v>1.693974062915899</c:v>
                </c:pt>
                <c:pt idx="75">
                  <c:v>1.7141428428542849</c:v>
                </c:pt>
                <c:pt idx="76">
                  <c:v>1.7332121111929344</c:v>
                </c:pt>
                <c:pt idx="77">
                  <c:v>1.7512655988397179</c:v>
                </c:pt>
                <c:pt idx="78">
                  <c:v>1.7683749084919418</c:v>
                </c:pt>
                <c:pt idx="79">
                  <c:v>1.7846018098373211</c:v>
                </c:pt>
                <c:pt idx="80">
                  <c:v>1.8</c:v>
                </c:pt>
                <c:pt idx="81">
                  <c:v>1.8146164741766522</c:v>
                </c:pt>
                <c:pt idx="82">
                  <c:v>1.828492607088319</c:v>
                </c:pt>
                <c:pt idx="83">
                  <c:v>1.8416650165000323</c:v>
                </c:pt>
                <c:pt idx="84">
                  <c:v>1.8541662601625051</c:v>
                </c:pt>
                <c:pt idx="85">
                  <c:v>1.8660254037844386</c:v>
                </c:pt>
                <c:pt idx="86">
                  <c:v>1.8772684879784522</c:v>
                </c:pt>
                <c:pt idx="87">
                  <c:v>1.8879189152169245</c:v>
                </c:pt>
                <c:pt idx="88">
                  <c:v>1.8979977728257458</c:v>
                </c:pt>
                <c:pt idx="89">
                  <c:v>1.9075241043630742</c:v>
                </c:pt>
                <c:pt idx="90">
                  <c:v>1.9165151389911679</c:v>
                </c:pt>
                <c:pt idx="91">
                  <c:v>1.9249864863877741</c:v>
                </c:pt>
                <c:pt idx="92">
                  <c:v>1.9329523031752482</c:v>
                </c:pt>
                <c:pt idx="93">
                  <c:v>1.9404254356406998</c:v>
                </c:pt>
                <c:pt idx="94">
                  <c:v>1.9474175425861611</c:v>
                </c:pt>
                <c:pt idx="95">
                  <c:v>1.9539392014169459</c:v>
                </c:pt>
                <c:pt idx="96">
                  <c:v>1.9600000000000004</c:v>
                </c:pt>
                <c:pt idx="97">
                  <c:v>1.965608616365865</c:v>
                </c:pt>
                <c:pt idx="98">
                  <c:v>1.9707728879609281</c:v>
                </c:pt>
                <c:pt idx="99">
                  <c:v>1.9754998718605761</c:v>
                </c:pt>
                <c:pt idx="100">
                  <c:v>1.9797958971132714</c:v>
                </c:pt>
                <c:pt idx="101">
                  <c:v>1.9836666101886351</c:v>
                </c:pt>
                <c:pt idx="102">
                  <c:v>1.9871170143402455</c:v>
                </c:pt>
                <c:pt idx="103">
                  <c:v>1.9901515035589252</c:v>
                </c:pt>
                <c:pt idx="104">
                  <c:v>1.9927738916792688</c:v>
                </c:pt>
                <c:pt idx="105">
                  <c:v>1.9949874371066201</c:v>
                </c:pt>
                <c:pt idx="106">
                  <c:v>1.9967948635501691</c:v>
                </c:pt>
                <c:pt idx="107">
                  <c:v>1.9981983770774225</c:v>
                </c:pt>
                <c:pt idx="108">
                  <c:v>1.9991996797437439</c:v>
                </c:pt>
                <c:pt idx="109">
                  <c:v>1.9997999799959989</c:v>
                </c:pt>
                <c:pt idx="110">
                  <c:v>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E34-4655-B042-808EF00576A2}"/>
            </c:ext>
          </c:extLst>
        </c:ser>
        <c:ser>
          <c:idx val="1"/>
          <c:order val="1"/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Sheet1!$B$2:$B$57</c:f>
              <c:numCache>
                <c:formatCode>General</c:formatCode>
                <c:ptCount val="56"/>
                <c:pt idx="0">
                  <c:v>0</c:v>
                </c:pt>
                <c:pt idx="1">
                  <c:v>0.02</c:v>
                </c:pt>
                <c:pt idx="2">
                  <c:v>0.04</c:v>
                </c:pt>
                <c:pt idx="3">
                  <c:v>0.06</c:v>
                </c:pt>
                <c:pt idx="4">
                  <c:v>0.08</c:v>
                </c:pt>
                <c:pt idx="5">
                  <c:v>0.1</c:v>
                </c:pt>
                <c:pt idx="6">
                  <c:v>0.12</c:v>
                </c:pt>
                <c:pt idx="7">
                  <c:v>0.14000000000000001</c:v>
                </c:pt>
                <c:pt idx="8">
                  <c:v>0.16</c:v>
                </c:pt>
                <c:pt idx="9">
                  <c:v>0.18</c:v>
                </c:pt>
                <c:pt idx="10">
                  <c:v>0.2</c:v>
                </c:pt>
                <c:pt idx="11">
                  <c:v>0.22</c:v>
                </c:pt>
                <c:pt idx="12">
                  <c:v>0.24</c:v>
                </c:pt>
                <c:pt idx="13">
                  <c:v>0.26</c:v>
                </c:pt>
                <c:pt idx="14">
                  <c:v>0.28000000000000003</c:v>
                </c:pt>
                <c:pt idx="15">
                  <c:v>0.3</c:v>
                </c:pt>
                <c:pt idx="16">
                  <c:v>0.32</c:v>
                </c:pt>
                <c:pt idx="17">
                  <c:v>0.34</c:v>
                </c:pt>
                <c:pt idx="18">
                  <c:v>0.36</c:v>
                </c:pt>
                <c:pt idx="19">
                  <c:v>0.38</c:v>
                </c:pt>
                <c:pt idx="20">
                  <c:v>0.4</c:v>
                </c:pt>
                <c:pt idx="21">
                  <c:v>0.42</c:v>
                </c:pt>
                <c:pt idx="22">
                  <c:v>0.44</c:v>
                </c:pt>
                <c:pt idx="23">
                  <c:v>0.46</c:v>
                </c:pt>
                <c:pt idx="24">
                  <c:v>0.48</c:v>
                </c:pt>
                <c:pt idx="25">
                  <c:v>0.5</c:v>
                </c:pt>
                <c:pt idx="26">
                  <c:v>0.52</c:v>
                </c:pt>
                <c:pt idx="27">
                  <c:v>0.54</c:v>
                </c:pt>
                <c:pt idx="28">
                  <c:v>0.56000000000000005</c:v>
                </c:pt>
                <c:pt idx="29">
                  <c:v>0.57999999999999996</c:v>
                </c:pt>
                <c:pt idx="30">
                  <c:v>0.6</c:v>
                </c:pt>
                <c:pt idx="31">
                  <c:v>0.62</c:v>
                </c:pt>
                <c:pt idx="32">
                  <c:v>0.64</c:v>
                </c:pt>
                <c:pt idx="33">
                  <c:v>0.66</c:v>
                </c:pt>
                <c:pt idx="34">
                  <c:v>0.68</c:v>
                </c:pt>
                <c:pt idx="35">
                  <c:v>0.7</c:v>
                </c:pt>
                <c:pt idx="36">
                  <c:v>0.72</c:v>
                </c:pt>
                <c:pt idx="37">
                  <c:v>0.74</c:v>
                </c:pt>
                <c:pt idx="38">
                  <c:v>0.76</c:v>
                </c:pt>
                <c:pt idx="39">
                  <c:v>0.78</c:v>
                </c:pt>
                <c:pt idx="40">
                  <c:v>0.8</c:v>
                </c:pt>
                <c:pt idx="41">
                  <c:v>0.82</c:v>
                </c:pt>
                <c:pt idx="42">
                  <c:v>0.84</c:v>
                </c:pt>
                <c:pt idx="43">
                  <c:v>0.86</c:v>
                </c:pt>
                <c:pt idx="44">
                  <c:v>0.88</c:v>
                </c:pt>
                <c:pt idx="45">
                  <c:v>0.9</c:v>
                </c:pt>
                <c:pt idx="46">
                  <c:v>0.91</c:v>
                </c:pt>
                <c:pt idx="47">
                  <c:v>0.92</c:v>
                </c:pt>
                <c:pt idx="48">
                  <c:v>0.93</c:v>
                </c:pt>
                <c:pt idx="49">
                  <c:v>0.94</c:v>
                </c:pt>
                <c:pt idx="50">
                  <c:v>0.95</c:v>
                </c:pt>
                <c:pt idx="51">
                  <c:v>0.96</c:v>
                </c:pt>
                <c:pt idx="52">
                  <c:v>0.97</c:v>
                </c:pt>
                <c:pt idx="53">
                  <c:v>0.98</c:v>
                </c:pt>
                <c:pt idx="54">
                  <c:v>0.99</c:v>
                </c:pt>
                <c:pt idx="55">
                  <c:v>1</c:v>
                </c:pt>
              </c:numCache>
            </c:numRef>
          </c:xVal>
          <c:yVal>
            <c:numRef>
              <c:f>Sheet1!$D$2:$D$57</c:f>
              <c:numCache>
                <c:formatCode>General</c:formatCode>
                <c:ptCount val="56"/>
                <c:pt idx="0">
                  <c:v>0</c:v>
                </c:pt>
                <c:pt idx="1">
                  <c:v>2.0002000400098918E-4</c:v>
                </c:pt>
                <c:pt idx="2">
                  <c:v>8.0032025625631498E-4</c:v>
                </c:pt>
                <c:pt idx="3">
                  <c:v>1.8016229225775726E-3</c:v>
                </c:pt>
                <c:pt idx="4">
                  <c:v>3.2051364498310031E-3</c:v>
                </c:pt>
                <c:pt idx="5">
                  <c:v>5.0125628933800348E-3</c:v>
                </c:pt>
                <c:pt idx="6">
                  <c:v>7.2261083207314503E-3</c:v>
                </c:pt>
                <c:pt idx="7">
                  <c:v>9.8484964410748832E-3</c:v>
                </c:pt>
                <c:pt idx="8">
                  <c:v>1.2882985659754653E-2</c:v>
                </c:pt>
                <c:pt idx="9">
                  <c:v>1.6333389811365007E-2</c:v>
                </c:pt>
                <c:pt idx="10">
                  <c:v>2.0204102886728803E-2</c:v>
                </c:pt>
                <c:pt idx="11">
                  <c:v>2.4500128139424149E-2</c:v>
                </c:pt>
                <c:pt idx="12">
                  <c:v>2.9227112039072245E-2</c:v>
                </c:pt>
                <c:pt idx="13">
                  <c:v>3.4391383634135075E-2</c:v>
                </c:pt>
                <c:pt idx="14">
                  <c:v>4.0000000000000036E-2</c:v>
                </c:pt>
                <c:pt idx="15">
                  <c:v>4.6060798583054341E-2</c:v>
                </c:pt>
                <c:pt idx="16">
                  <c:v>5.2582457413839157E-2</c:v>
                </c:pt>
                <c:pt idx="17">
                  <c:v>5.9574564359300197E-2</c:v>
                </c:pt>
                <c:pt idx="18">
                  <c:v>6.7047696824751868E-2</c:v>
                </c:pt>
                <c:pt idx="19">
                  <c:v>7.5013513612225746E-2</c:v>
                </c:pt>
                <c:pt idx="20">
                  <c:v>8.3484861008832012E-2</c:v>
                </c:pt>
                <c:pt idx="21">
                  <c:v>9.247589563692582E-2</c:v>
                </c:pt>
                <c:pt idx="22">
                  <c:v>0.10200222717425411</c:v>
                </c:pt>
                <c:pt idx="23">
                  <c:v>0.11208108478307544</c:v>
                </c:pt>
                <c:pt idx="24">
                  <c:v>0.12273151202154764</c:v>
                </c:pt>
                <c:pt idx="25">
                  <c:v>0.1339745962155614</c:v>
                </c:pt>
                <c:pt idx="26">
                  <c:v>0.14583373983749504</c:v>
                </c:pt>
                <c:pt idx="27">
                  <c:v>0.15833498349996755</c:v>
                </c:pt>
                <c:pt idx="28">
                  <c:v>0.17150739291168093</c:v>
                </c:pt>
                <c:pt idx="29">
                  <c:v>0.18538352582334794</c:v>
                </c:pt>
                <c:pt idx="30">
                  <c:v>0.19999999999999996</c:v>
                </c:pt>
                <c:pt idx="31">
                  <c:v>0.2153981901626788</c:v>
                </c:pt>
                <c:pt idx="32">
                  <c:v>0.2316250915080581</c:v>
                </c:pt>
                <c:pt idx="33">
                  <c:v>0.248734401160282</c:v>
                </c:pt>
                <c:pt idx="34">
                  <c:v>0.26678788880706572</c:v>
                </c:pt>
                <c:pt idx="35">
                  <c:v>0.28585715714571502</c:v>
                </c:pt>
                <c:pt idx="36">
                  <c:v>0.30602593708410109</c:v>
                </c:pt>
                <c:pt idx="37">
                  <c:v>0.32739313116799051</c:v>
                </c:pt>
                <c:pt idx="38">
                  <c:v>0.35007692762912312</c:v>
                </c:pt>
                <c:pt idx="39">
                  <c:v>0.37422048611351943</c:v>
                </c:pt>
                <c:pt idx="40">
                  <c:v>0.40000000000000013</c:v>
                </c:pt>
                <c:pt idx="41">
                  <c:v>0.42763647914983249</c:v>
                </c:pt>
                <c:pt idx="42">
                  <c:v>0.45741360134997844</c:v>
                </c:pt>
                <c:pt idx="43">
                  <c:v>0.48970596711307701</c:v>
                </c:pt>
                <c:pt idx="44">
                  <c:v>0.5250263165184833</c:v>
                </c:pt>
                <c:pt idx="45">
                  <c:v>0.56411010564593278</c:v>
                </c:pt>
                <c:pt idx="46">
                  <c:v>0.58539175116744246</c:v>
                </c:pt>
                <c:pt idx="47">
                  <c:v>0.60808164115469154</c:v>
                </c:pt>
                <c:pt idx="48">
                  <c:v>0.63244048101021799</c:v>
                </c:pt>
                <c:pt idx="49">
                  <c:v>0.65882555781536034</c:v>
                </c:pt>
                <c:pt idx="50">
                  <c:v>0.68775010008008008</c:v>
                </c:pt>
                <c:pt idx="51">
                  <c:v>0.72</c:v>
                </c:pt>
                <c:pt idx="52">
                  <c:v>0.7568950843771356</c:v>
                </c:pt>
                <c:pt idx="53">
                  <c:v>0.80100251257867583</c:v>
                </c:pt>
                <c:pt idx="54">
                  <c:v>0.85893264020334104</c:v>
                </c:pt>
                <c:pt idx="55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E34-4655-B042-808EF00576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7219616"/>
        <c:axId val="647220176"/>
      </c:scatterChart>
      <c:valAx>
        <c:axId val="647219616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47220176"/>
        <c:crosses val="autoZero"/>
        <c:crossBetween val="midCat"/>
      </c:valAx>
      <c:valAx>
        <c:axId val="647220176"/>
        <c:scaling>
          <c:orientation val="minMax"/>
          <c:max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472196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sk-SK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[prvy_graf.xlsx]Sheet1!$M$1:$M$199</c:f>
              <c:numCache>
                <c:formatCode>General</c:formatCode>
                <c:ptCount val="199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2.7</c:v>
                </c:pt>
                <c:pt idx="27">
                  <c:v>2.8</c:v>
                </c:pt>
                <c:pt idx="28">
                  <c:v>2.9</c:v>
                </c:pt>
                <c:pt idx="29">
                  <c:v>3</c:v>
                </c:pt>
                <c:pt idx="30">
                  <c:v>3.1</c:v>
                </c:pt>
                <c:pt idx="31">
                  <c:v>3.2</c:v>
                </c:pt>
                <c:pt idx="32">
                  <c:v>3.3</c:v>
                </c:pt>
                <c:pt idx="33">
                  <c:v>3.4</c:v>
                </c:pt>
                <c:pt idx="34">
                  <c:v>3.5</c:v>
                </c:pt>
                <c:pt idx="35">
                  <c:v>3.6</c:v>
                </c:pt>
                <c:pt idx="36">
                  <c:v>3.7</c:v>
                </c:pt>
                <c:pt idx="37">
                  <c:v>3.8</c:v>
                </c:pt>
                <c:pt idx="38">
                  <c:v>3.9</c:v>
                </c:pt>
                <c:pt idx="39">
                  <c:v>4</c:v>
                </c:pt>
                <c:pt idx="40">
                  <c:v>4.0999999999999996</c:v>
                </c:pt>
                <c:pt idx="41">
                  <c:v>4.2</c:v>
                </c:pt>
                <c:pt idx="42">
                  <c:v>4.3</c:v>
                </c:pt>
                <c:pt idx="43">
                  <c:v>4.4000000000000004</c:v>
                </c:pt>
                <c:pt idx="44">
                  <c:v>4.5</c:v>
                </c:pt>
                <c:pt idx="45">
                  <c:v>4.5999999999999996</c:v>
                </c:pt>
                <c:pt idx="46">
                  <c:v>4.7</c:v>
                </c:pt>
                <c:pt idx="47">
                  <c:v>4.8</c:v>
                </c:pt>
                <c:pt idx="48">
                  <c:v>4.9000000000000004</c:v>
                </c:pt>
                <c:pt idx="49">
                  <c:v>5</c:v>
                </c:pt>
                <c:pt idx="50">
                  <c:v>5.0999999999999996</c:v>
                </c:pt>
                <c:pt idx="51">
                  <c:v>5.2</c:v>
                </c:pt>
                <c:pt idx="52">
                  <c:v>5.3</c:v>
                </c:pt>
                <c:pt idx="53">
                  <c:v>5.4</c:v>
                </c:pt>
                <c:pt idx="54">
                  <c:v>5.5</c:v>
                </c:pt>
                <c:pt idx="55">
                  <c:v>5.6</c:v>
                </c:pt>
                <c:pt idx="56">
                  <c:v>5.7</c:v>
                </c:pt>
                <c:pt idx="57">
                  <c:v>5.8</c:v>
                </c:pt>
                <c:pt idx="58">
                  <c:v>5.9</c:v>
                </c:pt>
                <c:pt idx="59">
                  <c:v>6</c:v>
                </c:pt>
                <c:pt idx="60">
                  <c:v>6.1</c:v>
                </c:pt>
                <c:pt idx="61">
                  <c:v>6.2</c:v>
                </c:pt>
                <c:pt idx="62">
                  <c:v>6.3</c:v>
                </c:pt>
                <c:pt idx="63">
                  <c:v>6.4</c:v>
                </c:pt>
                <c:pt idx="64">
                  <c:v>6.5</c:v>
                </c:pt>
                <c:pt idx="65">
                  <c:v>6.6</c:v>
                </c:pt>
                <c:pt idx="66">
                  <c:v>6.7</c:v>
                </c:pt>
                <c:pt idx="67">
                  <c:v>6.8</c:v>
                </c:pt>
                <c:pt idx="68">
                  <c:v>6.9</c:v>
                </c:pt>
                <c:pt idx="69">
                  <c:v>7</c:v>
                </c:pt>
                <c:pt idx="70">
                  <c:v>7.1</c:v>
                </c:pt>
                <c:pt idx="71">
                  <c:v>7.2</c:v>
                </c:pt>
                <c:pt idx="72">
                  <c:v>7.3</c:v>
                </c:pt>
                <c:pt idx="73">
                  <c:v>7.4</c:v>
                </c:pt>
                <c:pt idx="74">
                  <c:v>7.5</c:v>
                </c:pt>
                <c:pt idx="75">
                  <c:v>7.6</c:v>
                </c:pt>
                <c:pt idx="76">
                  <c:v>7.7</c:v>
                </c:pt>
                <c:pt idx="77">
                  <c:v>7.8</c:v>
                </c:pt>
                <c:pt idx="78">
                  <c:v>7.9</c:v>
                </c:pt>
                <c:pt idx="79">
                  <c:v>8</c:v>
                </c:pt>
                <c:pt idx="80">
                  <c:v>8.1</c:v>
                </c:pt>
                <c:pt idx="81">
                  <c:v>8.1999999999999993</c:v>
                </c:pt>
                <c:pt idx="82">
                  <c:v>8.3000000000000007</c:v>
                </c:pt>
                <c:pt idx="83">
                  <c:v>8.4</c:v>
                </c:pt>
                <c:pt idx="84">
                  <c:v>8.5</c:v>
                </c:pt>
                <c:pt idx="85">
                  <c:v>8.6</c:v>
                </c:pt>
                <c:pt idx="86">
                  <c:v>8.6999999999999993</c:v>
                </c:pt>
                <c:pt idx="87">
                  <c:v>8.8000000000000007</c:v>
                </c:pt>
                <c:pt idx="88">
                  <c:v>8.9</c:v>
                </c:pt>
                <c:pt idx="89">
                  <c:v>9</c:v>
                </c:pt>
                <c:pt idx="90">
                  <c:v>9.1</c:v>
                </c:pt>
                <c:pt idx="91">
                  <c:v>9.1999999999999993</c:v>
                </c:pt>
                <c:pt idx="92">
                  <c:v>9.3000000000000007</c:v>
                </c:pt>
                <c:pt idx="93">
                  <c:v>9.4</c:v>
                </c:pt>
                <c:pt idx="94">
                  <c:v>9.5</c:v>
                </c:pt>
                <c:pt idx="95">
                  <c:v>9.6</c:v>
                </c:pt>
                <c:pt idx="96">
                  <c:v>9.6999999999999993</c:v>
                </c:pt>
                <c:pt idx="97">
                  <c:v>9.8000000000000007</c:v>
                </c:pt>
                <c:pt idx="98">
                  <c:v>9.9</c:v>
                </c:pt>
                <c:pt idx="99">
                  <c:v>10</c:v>
                </c:pt>
                <c:pt idx="100">
                  <c:v>10.1</c:v>
                </c:pt>
                <c:pt idx="101">
                  <c:v>10.199999999999999</c:v>
                </c:pt>
                <c:pt idx="102">
                  <c:v>10.3</c:v>
                </c:pt>
                <c:pt idx="103">
                  <c:v>10.4</c:v>
                </c:pt>
                <c:pt idx="104">
                  <c:v>10.5</c:v>
                </c:pt>
                <c:pt idx="105">
                  <c:v>10.6</c:v>
                </c:pt>
                <c:pt idx="106">
                  <c:v>10.7</c:v>
                </c:pt>
                <c:pt idx="107">
                  <c:v>10.8</c:v>
                </c:pt>
                <c:pt idx="108">
                  <c:v>10.9</c:v>
                </c:pt>
                <c:pt idx="109">
                  <c:v>11</c:v>
                </c:pt>
                <c:pt idx="110">
                  <c:v>11.1</c:v>
                </c:pt>
                <c:pt idx="111">
                  <c:v>11.2</c:v>
                </c:pt>
                <c:pt idx="112">
                  <c:v>11.3</c:v>
                </c:pt>
                <c:pt idx="113">
                  <c:v>11.4</c:v>
                </c:pt>
                <c:pt idx="114">
                  <c:v>11.5</c:v>
                </c:pt>
                <c:pt idx="115">
                  <c:v>11.6</c:v>
                </c:pt>
                <c:pt idx="116">
                  <c:v>11.7</c:v>
                </c:pt>
                <c:pt idx="117">
                  <c:v>11.8</c:v>
                </c:pt>
                <c:pt idx="118">
                  <c:v>11.9</c:v>
                </c:pt>
                <c:pt idx="119">
                  <c:v>12</c:v>
                </c:pt>
                <c:pt idx="120">
                  <c:v>12.1</c:v>
                </c:pt>
                <c:pt idx="121">
                  <c:v>12.2</c:v>
                </c:pt>
                <c:pt idx="122">
                  <c:v>12.3</c:v>
                </c:pt>
                <c:pt idx="123">
                  <c:v>12.4</c:v>
                </c:pt>
                <c:pt idx="124">
                  <c:v>12.5</c:v>
                </c:pt>
                <c:pt idx="125">
                  <c:v>12.6</c:v>
                </c:pt>
                <c:pt idx="126">
                  <c:v>12.7</c:v>
                </c:pt>
                <c:pt idx="127">
                  <c:v>12.8</c:v>
                </c:pt>
                <c:pt idx="128">
                  <c:v>12.9</c:v>
                </c:pt>
                <c:pt idx="129">
                  <c:v>13</c:v>
                </c:pt>
                <c:pt idx="130">
                  <c:v>13.1</c:v>
                </c:pt>
                <c:pt idx="131">
                  <c:v>13.2</c:v>
                </c:pt>
                <c:pt idx="132">
                  <c:v>13.3</c:v>
                </c:pt>
                <c:pt idx="133">
                  <c:v>13.4</c:v>
                </c:pt>
                <c:pt idx="134">
                  <c:v>13.5</c:v>
                </c:pt>
                <c:pt idx="135">
                  <c:v>13.6</c:v>
                </c:pt>
                <c:pt idx="136">
                  <c:v>13.7</c:v>
                </c:pt>
                <c:pt idx="137">
                  <c:v>13.8</c:v>
                </c:pt>
                <c:pt idx="138">
                  <c:v>13.9</c:v>
                </c:pt>
                <c:pt idx="139">
                  <c:v>14</c:v>
                </c:pt>
                <c:pt idx="140">
                  <c:v>14.1</c:v>
                </c:pt>
                <c:pt idx="141">
                  <c:v>14.2</c:v>
                </c:pt>
                <c:pt idx="142">
                  <c:v>14.3</c:v>
                </c:pt>
                <c:pt idx="143">
                  <c:v>14.4</c:v>
                </c:pt>
                <c:pt idx="144">
                  <c:v>14.5</c:v>
                </c:pt>
                <c:pt idx="145">
                  <c:v>14.6</c:v>
                </c:pt>
                <c:pt idx="146">
                  <c:v>14.7</c:v>
                </c:pt>
                <c:pt idx="147">
                  <c:v>14.8</c:v>
                </c:pt>
                <c:pt idx="148">
                  <c:v>14.9</c:v>
                </c:pt>
                <c:pt idx="149">
                  <c:v>15</c:v>
                </c:pt>
                <c:pt idx="150">
                  <c:v>15.1</c:v>
                </c:pt>
                <c:pt idx="151">
                  <c:v>15.2</c:v>
                </c:pt>
                <c:pt idx="152">
                  <c:v>15.3</c:v>
                </c:pt>
                <c:pt idx="153">
                  <c:v>15.4</c:v>
                </c:pt>
                <c:pt idx="154">
                  <c:v>15.5</c:v>
                </c:pt>
                <c:pt idx="155">
                  <c:v>15.6</c:v>
                </c:pt>
                <c:pt idx="156">
                  <c:v>15.7</c:v>
                </c:pt>
                <c:pt idx="157">
                  <c:v>15.8</c:v>
                </c:pt>
                <c:pt idx="158">
                  <c:v>15.9</c:v>
                </c:pt>
                <c:pt idx="159">
                  <c:v>16</c:v>
                </c:pt>
                <c:pt idx="160">
                  <c:v>16.100000000000001</c:v>
                </c:pt>
                <c:pt idx="161">
                  <c:v>16.2</c:v>
                </c:pt>
                <c:pt idx="162">
                  <c:v>16.3</c:v>
                </c:pt>
                <c:pt idx="163">
                  <c:v>16.399999999999999</c:v>
                </c:pt>
                <c:pt idx="164">
                  <c:v>16.5</c:v>
                </c:pt>
                <c:pt idx="165">
                  <c:v>16.600000000000001</c:v>
                </c:pt>
                <c:pt idx="166">
                  <c:v>16.7</c:v>
                </c:pt>
                <c:pt idx="167">
                  <c:v>16.8</c:v>
                </c:pt>
                <c:pt idx="168">
                  <c:v>16.899999999999999</c:v>
                </c:pt>
                <c:pt idx="169">
                  <c:v>17</c:v>
                </c:pt>
                <c:pt idx="170">
                  <c:v>17.100000000000001</c:v>
                </c:pt>
                <c:pt idx="171">
                  <c:v>17.2</c:v>
                </c:pt>
                <c:pt idx="172">
                  <c:v>17.3</c:v>
                </c:pt>
                <c:pt idx="173">
                  <c:v>17.399999999999999</c:v>
                </c:pt>
                <c:pt idx="174">
                  <c:v>17.5</c:v>
                </c:pt>
                <c:pt idx="175">
                  <c:v>17.600000000000001</c:v>
                </c:pt>
                <c:pt idx="176">
                  <c:v>17.7</c:v>
                </c:pt>
                <c:pt idx="177">
                  <c:v>17.8</c:v>
                </c:pt>
                <c:pt idx="178">
                  <c:v>17.899999999999999</c:v>
                </c:pt>
                <c:pt idx="179">
                  <c:v>18</c:v>
                </c:pt>
                <c:pt idx="180">
                  <c:v>18.100000000000001</c:v>
                </c:pt>
                <c:pt idx="181">
                  <c:v>18.2</c:v>
                </c:pt>
                <c:pt idx="182">
                  <c:v>18.3</c:v>
                </c:pt>
                <c:pt idx="183">
                  <c:v>18.399999999999999</c:v>
                </c:pt>
                <c:pt idx="184">
                  <c:v>18.5</c:v>
                </c:pt>
                <c:pt idx="185">
                  <c:v>18.600000000000001</c:v>
                </c:pt>
                <c:pt idx="186">
                  <c:v>18.7</c:v>
                </c:pt>
                <c:pt idx="187">
                  <c:v>18.8</c:v>
                </c:pt>
                <c:pt idx="188">
                  <c:v>18.899999999999999</c:v>
                </c:pt>
                <c:pt idx="189">
                  <c:v>19</c:v>
                </c:pt>
                <c:pt idx="190">
                  <c:v>19.100000000000001</c:v>
                </c:pt>
                <c:pt idx="191">
                  <c:v>19.2</c:v>
                </c:pt>
                <c:pt idx="192">
                  <c:v>19.3</c:v>
                </c:pt>
                <c:pt idx="193">
                  <c:v>19.399999999999999</c:v>
                </c:pt>
                <c:pt idx="194">
                  <c:v>19.5</c:v>
                </c:pt>
                <c:pt idx="195">
                  <c:v>19.600000000000001</c:v>
                </c:pt>
                <c:pt idx="196">
                  <c:v>19.7</c:v>
                </c:pt>
                <c:pt idx="197">
                  <c:v>19.8</c:v>
                </c:pt>
                <c:pt idx="198">
                  <c:v>19.899999999999999</c:v>
                </c:pt>
              </c:numCache>
            </c:numRef>
          </c:xVal>
          <c:yVal>
            <c:numRef>
              <c:f>[prvy_graf.xlsx]Sheet1!$N$1:$N$199</c:f>
              <c:numCache>
                <c:formatCode>General</c:formatCode>
                <c:ptCount val="199"/>
                <c:pt idx="0">
                  <c:v>5.0280999999999999E-2</c:v>
                </c:pt>
                <c:pt idx="1">
                  <c:v>4.9664E-2</c:v>
                </c:pt>
                <c:pt idx="2">
                  <c:v>4.8565999999999998E-2</c:v>
                </c:pt>
                <c:pt idx="3">
                  <c:v>4.1345E-2</c:v>
                </c:pt>
                <c:pt idx="4">
                  <c:v>6.0456000000000003E-2</c:v>
                </c:pt>
                <c:pt idx="5">
                  <c:v>0.10298499999999999</c:v>
                </c:pt>
                <c:pt idx="6">
                  <c:v>0.16333500000000001</c:v>
                </c:pt>
                <c:pt idx="7">
                  <c:v>0.27148099999999997</c:v>
                </c:pt>
                <c:pt idx="8">
                  <c:v>0.45787899999999998</c:v>
                </c:pt>
                <c:pt idx="9">
                  <c:v>0.6633</c:v>
                </c:pt>
                <c:pt idx="10">
                  <c:v>0.82872900000000005</c:v>
                </c:pt>
                <c:pt idx="11">
                  <c:v>0.95306900000000006</c:v>
                </c:pt>
                <c:pt idx="12">
                  <c:v>1.047833</c:v>
                </c:pt>
                <c:pt idx="13">
                  <c:v>0.40348899999999999</c:v>
                </c:pt>
                <c:pt idx="14">
                  <c:v>0.29616100000000001</c:v>
                </c:pt>
                <c:pt idx="15">
                  <c:v>0.29911700000000002</c:v>
                </c:pt>
                <c:pt idx="16">
                  <c:v>0.27777499999999999</c:v>
                </c:pt>
                <c:pt idx="17">
                  <c:v>0.243506</c:v>
                </c:pt>
                <c:pt idx="18">
                  <c:v>0.220111</c:v>
                </c:pt>
                <c:pt idx="19">
                  <c:v>0.23097699999999999</c:v>
                </c:pt>
                <c:pt idx="20">
                  <c:v>0.22903799999999999</c:v>
                </c:pt>
                <c:pt idx="21">
                  <c:v>0.20364399999999999</c:v>
                </c:pt>
                <c:pt idx="22">
                  <c:v>0.211002</c:v>
                </c:pt>
                <c:pt idx="23">
                  <c:v>0.207902</c:v>
                </c:pt>
                <c:pt idx="24">
                  <c:v>0.19386800000000001</c:v>
                </c:pt>
                <c:pt idx="25">
                  <c:v>0.20255100000000001</c:v>
                </c:pt>
                <c:pt idx="26">
                  <c:v>0.19744500000000001</c:v>
                </c:pt>
                <c:pt idx="27">
                  <c:v>0.18896299999999999</c:v>
                </c:pt>
                <c:pt idx="28">
                  <c:v>0.19409000000000001</c:v>
                </c:pt>
                <c:pt idx="29">
                  <c:v>0.18873300000000001</c:v>
                </c:pt>
                <c:pt idx="30">
                  <c:v>0.184305</c:v>
                </c:pt>
                <c:pt idx="31">
                  <c:v>0.187477</c:v>
                </c:pt>
                <c:pt idx="32">
                  <c:v>0.18548100000000001</c:v>
                </c:pt>
                <c:pt idx="33">
                  <c:v>0.18196799999999999</c:v>
                </c:pt>
                <c:pt idx="34">
                  <c:v>0.182945</c:v>
                </c:pt>
                <c:pt idx="35">
                  <c:v>0.18301799999999999</c:v>
                </c:pt>
                <c:pt idx="36">
                  <c:v>0.180593</c:v>
                </c:pt>
                <c:pt idx="37">
                  <c:v>0.17948</c:v>
                </c:pt>
                <c:pt idx="38">
                  <c:v>0.17983199999999999</c:v>
                </c:pt>
                <c:pt idx="39">
                  <c:v>0.179393</c:v>
                </c:pt>
                <c:pt idx="40">
                  <c:v>0.17816199999999999</c:v>
                </c:pt>
                <c:pt idx="41">
                  <c:v>0.17732100000000001</c:v>
                </c:pt>
                <c:pt idx="42">
                  <c:v>0.177091</c:v>
                </c:pt>
                <c:pt idx="43">
                  <c:v>0.176927</c:v>
                </c:pt>
                <c:pt idx="44">
                  <c:v>0.17654300000000001</c:v>
                </c:pt>
                <c:pt idx="45">
                  <c:v>0.17605299999999999</c:v>
                </c:pt>
                <c:pt idx="46">
                  <c:v>0.17560999999999999</c:v>
                </c:pt>
                <c:pt idx="47">
                  <c:v>0.17526700000000001</c:v>
                </c:pt>
                <c:pt idx="48">
                  <c:v>0.174956</c:v>
                </c:pt>
                <c:pt idx="49">
                  <c:v>0.174625</c:v>
                </c:pt>
                <c:pt idx="50">
                  <c:v>0.17426900000000001</c:v>
                </c:pt>
                <c:pt idx="51">
                  <c:v>0.17393600000000001</c:v>
                </c:pt>
                <c:pt idx="52">
                  <c:v>0.17369100000000001</c:v>
                </c:pt>
                <c:pt idx="53">
                  <c:v>0.173453</c:v>
                </c:pt>
                <c:pt idx="54">
                  <c:v>0.173148</c:v>
                </c:pt>
                <c:pt idx="55">
                  <c:v>0.17293800000000001</c:v>
                </c:pt>
                <c:pt idx="56">
                  <c:v>0.17283499999999999</c:v>
                </c:pt>
                <c:pt idx="57">
                  <c:v>0.17261000000000001</c:v>
                </c:pt>
                <c:pt idx="58">
                  <c:v>0.17254800000000001</c:v>
                </c:pt>
                <c:pt idx="59">
                  <c:v>0.17253299999999999</c:v>
                </c:pt>
                <c:pt idx="60">
                  <c:v>0.172342</c:v>
                </c:pt>
                <c:pt idx="61">
                  <c:v>0.17219200000000001</c:v>
                </c:pt>
                <c:pt idx="62">
                  <c:v>0.171712</c:v>
                </c:pt>
                <c:pt idx="63">
                  <c:v>0.17161999999999999</c:v>
                </c:pt>
                <c:pt idx="64">
                  <c:v>0.171651</c:v>
                </c:pt>
                <c:pt idx="65">
                  <c:v>0.17168600000000001</c:v>
                </c:pt>
                <c:pt idx="66">
                  <c:v>0.17118</c:v>
                </c:pt>
                <c:pt idx="67">
                  <c:v>0.17124800000000001</c:v>
                </c:pt>
                <c:pt idx="68">
                  <c:v>0.17125799999999999</c:v>
                </c:pt>
                <c:pt idx="69">
                  <c:v>0.17091600000000001</c:v>
                </c:pt>
                <c:pt idx="70">
                  <c:v>0.17105799999999999</c:v>
                </c:pt>
                <c:pt idx="71">
                  <c:v>0.170711</c:v>
                </c:pt>
                <c:pt idx="72">
                  <c:v>0.17063600000000001</c:v>
                </c:pt>
                <c:pt idx="73">
                  <c:v>0.17085800000000001</c:v>
                </c:pt>
                <c:pt idx="74">
                  <c:v>0.17055699999999999</c:v>
                </c:pt>
                <c:pt idx="75">
                  <c:v>0.17030500000000001</c:v>
                </c:pt>
                <c:pt idx="76">
                  <c:v>0.17022499999999999</c:v>
                </c:pt>
                <c:pt idx="77">
                  <c:v>0.17022699999999999</c:v>
                </c:pt>
                <c:pt idx="78">
                  <c:v>0.17055300000000001</c:v>
                </c:pt>
                <c:pt idx="79">
                  <c:v>0.169962</c:v>
                </c:pt>
                <c:pt idx="80">
                  <c:v>0.170461</c:v>
                </c:pt>
                <c:pt idx="81">
                  <c:v>0.170319</c:v>
                </c:pt>
                <c:pt idx="82">
                  <c:v>0.17107900000000001</c:v>
                </c:pt>
                <c:pt idx="83">
                  <c:v>0.17385700000000001</c:v>
                </c:pt>
                <c:pt idx="84">
                  <c:v>0.22304599999999999</c:v>
                </c:pt>
                <c:pt idx="85">
                  <c:v>0.30091299999999999</c:v>
                </c:pt>
                <c:pt idx="86">
                  <c:v>0.367784</c:v>
                </c:pt>
                <c:pt idx="87">
                  <c:v>0.42405799999999999</c:v>
                </c:pt>
                <c:pt idx="88">
                  <c:v>0.47417799999999999</c:v>
                </c:pt>
                <c:pt idx="89">
                  <c:v>0.51418399999999997</c:v>
                </c:pt>
                <c:pt idx="90">
                  <c:v>0.55423299999999998</c:v>
                </c:pt>
                <c:pt idx="91">
                  <c:v>0.58864099999999997</c:v>
                </c:pt>
                <c:pt idx="92">
                  <c:v>0.61874700000000005</c:v>
                </c:pt>
                <c:pt idx="93">
                  <c:v>0.64533600000000002</c:v>
                </c:pt>
                <c:pt idx="94">
                  <c:v>0.67475600000000002</c:v>
                </c:pt>
                <c:pt idx="95">
                  <c:v>0.70017200000000002</c:v>
                </c:pt>
                <c:pt idx="96">
                  <c:v>0.72983299999999995</c:v>
                </c:pt>
                <c:pt idx="97">
                  <c:v>0.74514800000000003</c:v>
                </c:pt>
                <c:pt idx="98">
                  <c:v>0.770783</c:v>
                </c:pt>
                <c:pt idx="99">
                  <c:v>0.79647500000000004</c:v>
                </c:pt>
                <c:pt idx="100">
                  <c:v>0.81530599999999998</c:v>
                </c:pt>
                <c:pt idx="101">
                  <c:v>0.82449499999999998</c:v>
                </c:pt>
                <c:pt idx="102">
                  <c:v>0.85011300000000001</c:v>
                </c:pt>
                <c:pt idx="103">
                  <c:v>0.86661200000000005</c:v>
                </c:pt>
                <c:pt idx="104">
                  <c:v>0.87177800000000005</c:v>
                </c:pt>
                <c:pt idx="105">
                  <c:v>0.90715199999999996</c:v>
                </c:pt>
                <c:pt idx="106">
                  <c:v>0.92705300000000002</c:v>
                </c:pt>
                <c:pt idx="107">
                  <c:v>0.91955699999999996</c:v>
                </c:pt>
                <c:pt idx="108">
                  <c:v>0.91265200000000002</c:v>
                </c:pt>
                <c:pt idx="109">
                  <c:v>0.94501599999999997</c:v>
                </c:pt>
                <c:pt idx="110">
                  <c:v>0.94665600000000005</c:v>
                </c:pt>
                <c:pt idx="111">
                  <c:v>0.98151999999999995</c:v>
                </c:pt>
                <c:pt idx="112">
                  <c:v>0.96698600000000001</c:v>
                </c:pt>
                <c:pt idx="113">
                  <c:v>1.0089300000000001</c:v>
                </c:pt>
                <c:pt idx="114">
                  <c:v>1.030138</c:v>
                </c:pt>
                <c:pt idx="115">
                  <c:v>1.0356479999999999</c:v>
                </c:pt>
                <c:pt idx="116">
                  <c:v>1.0326299999999999</c:v>
                </c:pt>
                <c:pt idx="117">
                  <c:v>1.0260260000000001</c:v>
                </c:pt>
                <c:pt idx="118">
                  <c:v>1.048041</c:v>
                </c:pt>
                <c:pt idx="119">
                  <c:v>1.056513</c:v>
                </c:pt>
                <c:pt idx="120">
                  <c:v>1.081923</c:v>
                </c:pt>
                <c:pt idx="121">
                  <c:v>1.0782780000000001</c:v>
                </c:pt>
                <c:pt idx="122">
                  <c:v>1.08297</c:v>
                </c:pt>
                <c:pt idx="123">
                  <c:v>1.0849519999999999</c:v>
                </c:pt>
                <c:pt idx="124">
                  <c:v>1.1005050000000001</c:v>
                </c:pt>
                <c:pt idx="125">
                  <c:v>1.1205290000000001</c:v>
                </c:pt>
                <c:pt idx="126">
                  <c:v>1.112668</c:v>
                </c:pt>
                <c:pt idx="127">
                  <c:v>1.1142609999999999</c:v>
                </c:pt>
                <c:pt idx="128">
                  <c:v>1.1276740000000001</c:v>
                </c:pt>
                <c:pt idx="129">
                  <c:v>1.1511849999999999</c:v>
                </c:pt>
                <c:pt idx="130">
                  <c:v>1.1504160000000001</c:v>
                </c:pt>
                <c:pt idx="131">
                  <c:v>1.148773</c:v>
                </c:pt>
                <c:pt idx="132">
                  <c:v>1.1549179999999999</c:v>
                </c:pt>
                <c:pt idx="133">
                  <c:v>1.1684319999999999</c:v>
                </c:pt>
                <c:pt idx="134">
                  <c:v>1.1775789999999999</c:v>
                </c:pt>
                <c:pt idx="135">
                  <c:v>1.1814739999999999</c:v>
                </c:pt>
                <c:pt idx="136">
                  <c:v>1.180669</c:v>
                </c:pt>
                <c:pt idx="137">
                  <c:v>1.1976469999999999</c:v>
                </c:pt>
                <c:pt idx="138">
                  <c:v>1.2016709999999999</c:v>
                </c:pt>
                <c:pt idx="139">
                  <c:v>1.210124</c:v>
                </c:pt>
                <c:pt idx="140">
                  <c:v>1.2137549999999999</c:v>
                </c:pt>
                <c:pt idx="141">
                  <c:v>1.2216290000000001</c:v>
                </c:pt>
                <c:pt idx="142">
                  <c:v>1.2197849999999999</c:v>
                </c:pt>
                <c:pt idx="143">
                  <c:v>1.2201850000000001</c:v>
                </c:pt>
                <c:pt idx="144">
                  <c:v>1.2252110000000001</c:v>
                </c:pt>
                <c:pt idx="145">
                  <c:v>1.2298610000000001</c:v>
                </c:pt>
                <c:pt idx="146">
                  <c:v>1.2387090000000001</c:v>
                </c:pt>
                <c:pt idx="147">
                  <c:v>1.2364379999999999</c:v>
                </c:pt>
                <c:pt idx="148">
                  <c:v>1.253374</c:v>
                </c:pt>
                <c:pt idx="149">
                  <c:v>1.247099</c:v>
                </c:pt>
                <c:pt idx="150">
                  <c:v>1.252794</c:v>
                </c:pt>
                <c:pt idx="151">
                  <c:v>1.256688</c:v>
                </c:pt>
                <c:pt idx="152">
                  <c:v>1.2575670000000001</c:v>
                </c:pt>
                <c:pt idx="153">
                  <c:v>1.2611600000000001</c:v>
                </c:pt>
                <c:pt idx="154">
                  <c:v>1.273215</c:v>
                </c:pt>
                <c:pt idx="155">
                  <c:v>1.2803869999999999</c:v>
                </c:pt>
                <c:pt idx="156">
                  <c:v>1.2912170000000001</c:v>
                </c:pt>
                <c:pt idx="157">
                  <c:v>1.2767189999999999</c:v>
                </c:pt>
                <c:pt idx="158">
                  <c:v>1.2967299999999999</c:v>
                </c:pt>
                <c:pt idx="159">
                  <c:v>1.2874159999999999</c:v>
                </c:pt>
                <c:pt idx="160">
                  <c:v>1.2979130000000001</c:v>
                </c:pt>
                <c:pt idx="161">
                  <c:v>1.2916319999999999</c:v>
                </c:pt>
                <c:pt idx="162">
                  <c:v>1.2985329999999999</c:v>
                </c:pt>
                <c:pt idx="163">
                  <c:v>1.303682</c:v>
                </c:pt>
                <c:pt idx="164">
                  <c:v>1.3219190000000001</c:v>
                </c:pt>
                <c:pt idx="165">
                  <c:v>1.313426</c:v>
                </c:pt>
                <c:pt idx="166">
                  <c:v>1.3073049999999999</c:v>
                </c:pt>
                <c:pt idx="167">
                  <c:v>1.3104210000000001</c:v>
                </c:pt>
                <c:pt idx="168">
                  <c:v>1.3125899999999999</c:v>
                </c:pt>
                <c:pt idx="169">
                  <c:v>1.328581</c:v>
                </c:pt>
                <c:pt idx="170">
                  <c:v>1.318168</c:v>
                </c:pt>
                <c:pt idx="171">
                  <c:v>1.3240369999999999</c:v>
                </c:pt>
                <c:pt idx="172">
                  <c:v>1.334101</c:v>
                </c:pt>
                <c:pt idx="173">
                  <c:v>1.326835</c:v>
                </c:pt>
                <c:pt idx="174">
                  <c:v>1.349291</c:v>
                </c:pt>
                <c:pt idx="175">
                  <c:v>1.3432310000000001</c:v>
                </c:pt>
                <c:pt idx="176">
                  <c:v>1.3522609999999999</c:v>
                </c:pt>
                <c:pt idx="177">
                  <c:v>1.339796</c:v>
                </c:pt>
                <c:pt idx="178">
                  <c:v>1.3481810000000001</c:v>
                </c:pt>
                <c:pt idx="179">
                  <c:v>1.3612409999999999</c:v>
                </c:pt>
                <c:pt idx="180">
                  <c:v>1.3531299999999999</c:v>
                </c:pt>
                <c:pt idx="181">
                  <c:v>1.3497509999999999</c:v>
                </c:pt>
                <c:pt idx="182">
                  <c:v>1.3579300000000001</c:v>
                </c:pt>
                <c:pt idx="183">
                  <c:v>1.3558460000000001</c:v>
                </c:pt>
                <c:pt idx="184">
                  <c:v>1.360592</c:v>
                </c:pt>
                <c:pt idx="185">
                  <c:v>1.362916</c:v>
                </c:pt>
                <c:pt idx="186">
                  <c:v>1.3705000000000001</c:v>
                </c:pt>
                <c:pt idx="187">
                  <c:v>1.3675520000000001</c:v>
                </c:pt>
                <c:pt idx="188">
                  <c:v>1.3717269999999999</c:v>
                </c:pt>
                <c:pt idx="189">
                  <c:v>1.371122</c:v>
                </c:pt>
                <c:pt idx="190">
                  <c:v>1.3818140000000001</c:v>
                </c:pt>
                <c:pt idx="191">
                  <c:v>1.3840060000000001</c:v>
                </c:pt>
                <c:pt idx="192">
                  <c:v>1.379067</c:v>
                </c:pt>
                <c:pt idx="193">
                  <c:v>1.3863239999999999</c:v>
                </c:pt>
                <c:pt idx="194">
                  <c:v>1.383867</c:v>
                </c:pt>
                <c:pt idx="195">
                  <c:v>1.385316</c:v>
                </c:pt>
                <c:pt idx="196">
                  <c:v>1.393535</c:v>
                </c:pt>
                <c:pt idx="197">
                  <c:v>1.3942410000000001</c:v>
                </c:pt>
                <c:pt idx="198">
                  <c:v>1.393313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C7A-4553-B001-35A656508B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9756128"/>
        <c:axId val="669757808"/>
      </c:scatterChart>
      <c:valAx>
        <c:axId val="669756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69757808"/>
        <c:crosses val="autoZero"/>
        <c:crossBetween val="midCat"/>
      </c:valAx>
      <c:valAx>
        <c:axId val="669757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697561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sk-S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831912735816741E-2"/>
          <c:y val="2.4110433378711785E-2"/>
          <c:w val="0.84589966476962641"/>
          <c:h val="0.95652464146827465"/>
        </c:manualLayout>
      </c:layout>
      <c:scatterChart>
        <c:scatterStyle val="smoothMarker"/>
        <c:varyColors val="0"/>
        <c:ser>
          <c:idx val="0"/>
          <c:order val="0"/>
          <c:spPr>
            <a:ln w="57150"/>
          </c:spPr>
          <c:marker>
            <c:symbol val="none"/>
          </c:marker>
          <c:xVal>
            <c:numRef>
              <c:f>prez1!$A$2:$A$313</c:f>
              <c:numCache>
                <c:formatCode>General</c:formatCode>
                <c:ptCount val="312"/>
                <c:pt idx="0">
                  <c:v>0</c:v>
                </c:pt>
                <c:pt idx="1">
                  <c:v>2.0709832560564481E-16</c:v>
                </c:pt>
                <c:pt idx="2">
                  <c:v>2.6079904508256825E-15</c:v>
                </c:pt>
                <c:pt idx="3">
                  <c:v>0.24649482361363231</c:v>
                </c:pt>
                <c:pt idx="4">
                  <c:v>0.26606285700587529</c:v>
                </c:pt>
                <c:pt idx="5">
                  <c:v>0.29984625413301946</c:v>
                </c:pt>
                <c:pt idx="6">
                  <c:v>0.39909428550881304</c:v>
                </c:pt>
                <c:pt idx="7">
                  <c:v>0.4554259526273331</c:v>
                </c:pt>
                <c:pt idx="8">
                  <c:v>0.53212571401174869</c:v>
                </c:pt>
                <c:pt idx="9">
                  <c:v>0.54035322601894131</c:v>
                </c:pt>
                <c:pt idx="10">
                  <c:v>0.55009593716125504</c:v>
                </c:pt>
                <c:pt idx="11">
                  <c:v>0.615225009375581</c:v>
                </c:pt>
                <c:pt idx="12">
                  <c:v>0.63024479190387162</c:v>
                </c:pt>
                <c:pt idx="13">
                  <c:v>0.66515714251468738</c:v>
                </c:pt>
                <c:pt idx="14">
                  <c:v>0.67782038609220407</c:v>
                </c:pt>
                <c:pt idx="15">
                  <c:v>0.68625664216696536</c:v>
                </c:pt>
                <c:pt idx="16">
                  <c:v>0.72497275075361312</c:v>
                </c:pt>
                <c:pt idx="17">
                  <c:v>0.72953381094927161</c:v>
                </c:pt>
                <c:pt idx="18">
                  <c:v>0.73040941199208254</c:v>
                </c:pt>
                <c:pt idx="19">
                  <c:v>0.73167285676615512</c:v>
                </c:pt>
                <c:pt idx="20">
                  <c:v>0.76347467040912576</c:v>
                </c:pt>
                <c:pt idx="21">
                  <c:v>0.77504653984992444</c:v>
                </c:pt>
                <c:pt idx="22">
                  <c:v>0.78968899428090256</c:v>
                </c:pt>
                <c:pt idx="23">
                  <c:v>0.79345680590716339</c:v>
                </c:pt>
                <c:pt idx="24">
                  <c:v>0.79493098167408782</c:v>
                </c:pt>
                <c:pt idx="25">
                  <c:v>0.79818857101762608</c:v>
                </c:pt>
                <c:pt idx="26">
                  <c:v>0.80671168936797855</c:v>
                </c:pt>
                <c:pt idx="27">
                  <c:v>0.81375952624305814</c:v>
                </c:pt>
                <c:pt idx="28">
                  <c:v>0.81929872527374847</c:v>
                </c:pt>
                <c:pt idx="29">
                  <c:v>0.83144642814335834</c:v>
                </c:pt>
                <c:pt idx="30">
                  <c:v>0.83149709042767106</c:v>
                </c:pt>
                <c:pt idx="31">
                  <c:v>0.8315130302619208</c:v>
                </c:pt>
                <c:pt idx="32">
                  <c:v>0.83154543503826306</c:v>
                </c:pt>
                <c:pt idx="33">
                  <c:v>0.84298386044462859</c:v>
                </c:pt>
                <c:pt idx="34">
                  <c:v>0.84868962120285529</c:v>
                </c:pt>
                <c:pt idx="35">
                  <c:v>0.85426626029311969</c:v>
                </c:pt>
                <c:pt idx="36">
                  <c:v>0.86470428526909393</c:v>
                </c:pt>
                <c:pt idx="37">
                  <c:v>0.86524478394429571</c:v>
                </c:pt>
                <c:pt idx="38">
                  <c:v>0.86540369307930221</c:v>
                </c:pt>
                <c:pt idx="39">
                  <c:v>0.86571469716631133</c:v>
                </c:pt>
                <c:pt idx="40">
                  <c:v>0.88157491907648</c:v>
                </c:pt>
                <c:pt idx="41">
                  <c:v>0.88638687133709193</c:v>
                </c:pt>
                <c:pt idx="42">
                  <c:v>0.89601865492927635</c:v>
                </c:pt>
                <c:pt idx="43">
                  <c:v>0.90671185876839266</c:v>
                </c:pt>
                <c:pt idx="44">
                  <c:v>0.93121999952056167</c:v>
                </c:pt>
                <c:pt idx="45">
                  <c:v>0.94635437703022052</c:v>
                </c:pt>
                <c:pt idx="46">
                  <c:v>0.95091228788239901</c:v>
                </c:pt>
                <c:pt idx="47">
                  <c:v>0.9608473326261403</c:v>
                </c:pt>
                <c:pt idx="48">
                  <c:v>0.98007899178478997</c:v>
                </c:pt>
                <c:pt idx="49">
                  <c:v>0.99773571377203263</c:v>
                </c:pt>
                <c:pt idx="50">
                  <c:v>0.99780725482922572</c:v>
                </c:pt>
                <c:pt idx="51">
                  <c:v>1.0157916770372406</c:v>
                </c:pt>
                <c:pt idx="52">
                  <c:v>1.0396157995867283</c:v>
                </c:pt>
                <c:pt idx="53">
                  <c:v>1.0495932105304295</c:v>
                </c:pt>
                <c:pt idx="54">
                  <c:v>1.0540423657739009</c:v>
                </c:pt>
                <c:pt idx="55">
                  <c:v>1.0642514280235005</c:v>
                </c:pt>
                <c:pt idx="56">
                  <c:v>1.0786967901889553</c:v>
                </c:pt>
                <c:pt idx="57">
                  <c:v>1.0918569998845136</c:v>
                </c:pt>
                <c:pt idx="58">
                  <c:v>1.0954636214812419</c:v>
                </c:pt>
                <c:pt idx="59">
                  <c:v>1.1102699510012295</c:v>
                </c:pt>
                <c:pt idx="60">
                  <c:v>1.1307671422749681</c:v>
                </c:pt>
                <c:pt idx="61">
                  <c:v>1.1401635766846705</c:v>
                </c:pt>
                <c:pt idx="62">
                  <c:v>1.1450757256918824</c:v>
                </c:pt>
                <c:pt idx="63">
                  <c:v>1.1651646239377271</c:v>
                </c:pt>
                <c:pt idx="64">
                  <c:v>1.183461768477104</c:v>
                </c:pt>
                <c:pt idx="65">
                  <c:v>1.1886772119553193</c:v>
                </c:pt>
                <c:pt idx="66">
                  <c:v>1.1972828565264393</c:v>
                </c:pt>
                <c:pt idx="67">
                  <c:v>1.226099837304228</c:v>
                </c:pt>
                <c:pt idx="68">
                  <c:v>1.2413288645504015</c:v>
                </c:pt>
                <c:pt idx="69">
                  <c:v>1.2637985707779069</c:v>
                </c:pt>
                <c:pt idx="70">
                  <c:v>1.2744332634209381</c:v>
                </c:pt>
                <c:pt idx="71">
                  <c:v>1.2987080364170338</c:v>
                </c:pt>
                <c:pt idx="72">
                  <c:v>1.3303142850293748</c:v>
                </c:pt>
                <c:pt idx="73">
                  <c:v>1.3907010087452627</c:v>
                </c:pt>
                <c:pt idx="74">
                  <c:v>1.4282046659973322</c:v>
                </c:pt>
                <c:pt idx="75">
                  <c:v>1.4633457135323136</c:v>
                </c:pt>
                <c:pt idx="76">
                  <c:v>1.5513723915090185</c:v>
                </c:pt>
                <c:pt idx="77">
                  <c:v>1.5781066352958413</c:v>
                </c:pt>
                <c:pt idx="78">
                  <c:v>1.5963771420352522</c:v>
                </c:pt>
                <c:pt idx="79">
                  <c:v>1.6610481671136903</c:v>
                </c:pt>
                <c:pt idx="80">
                  <c:v>1.668306337779752</c:v>
                </c:pt>
                <c:pt idx="81">
                  <c:v>1.7294085705381879</c:v>
                </c:pt>
                <c:pt idx="82">
                  <c:v>1.7471338195330322</c:v>
                </c:pt>
                <c:pt idx="83">
                  <c:v>1.8624399990411267</c:v>
                </c:pt>
                <c:pt idx="84">
                  <c:v>1.9336137063430852</c:v>
                </c:pt>
                <c:pt idx="85">
                  <c:v>2.1041915137893952</c:v>
                </c:pt>
                <c:pt idx="86">
                  <c:v>2.128502856047001</c:v>
                </c:pt>
                <c:pt idx="87">
                  <c:v>2.1400685343577455</c:v>
                </c:pt>
                <c:pt idx="88">
                  <c:v>2.1868495109012236</c:v>
                </c:pt>
                <c:pt idx="89">
                  <c:v>2.2615342845499398</c:v>
                </c:pt>
                <c:pt idx="90">
                  <c:v>2.2823030399246891</c:v>
                </c:pt>
                <c:pt idx="91">
                  <c:v>2.356823871410608</c:v>
                </c:pt>
                <c:pt idx="92">
                  <c:v>2.3945657130528786</c:v>
                </c:pt>
                <c:pt idx="93">
                  <c:v>2.4476082335051688</c:v>
                </c:pt>
                <c:pt idx="94">
                  <c:v>2.4697669145717689</c:v>
                </c:pt>
                <c:pt idx="95">
                  <c:v>2.5275971415558138</c:v>
                </c:pt>
                <c:pt idx="96">
                  <c:v>2.5846021557400678</c:v>
                </c:pt>
                <c:pt idx="97">
                  <c:v>2.6058082087474137</c:v>
                </c:pt>
                <c:pt idx="98">
                  <c:v>2.6606285700587526</c:v>
                </c:pt>
                <c:pt idx="99">
                  <c:v>2.701193270686205</c:v>
                </c:pt>
                <c:pt idx="100">
                  <c:v>2.7271442843102207</c:v>
                </c:pt>
                <c:pt idx="101">
                  <c:v>2.758741309795151</c:v>
                </c:pt>
                <c:pt idx="102">
                  <c:v>2.7936599985616914</c:v>
                </c:pt>
                <c:pt idx="103">
                  <c:v>2.8198663724563584</c:v>
                </c:pt>
                <c:pt idx="104">
                  <c:v>2.9088142140141606</c:v>
                </c:pt>
                <c:pt idx="105">
                  <c:v>2.9266914270646271</c:v>
                </c:pt>
                <c:pt idx="106">
                  <c:v>2.9402821931697534</c:v>
                </c:pt>
                <c:pt idx="107">
                  <c:v>3.0565442820460467</c:v>
                </c:pt>
                <c:pt idx="108">
                  <c:v>3.059722855567566</c:v>
                </c:pt>
                <c:pt idx="109">
                  <c:v>3.062167938691311</c:v>
                </c:pt>
                <c:pt idx="110">
                  <c:v>3.0906610640534877</c:v>
                </c:pt>
                <c:pt idx="111">
                  <c:v>3.1927542840705043</c:v>
                </c:pt>
                <c:pt idx="112">
                  <c:v>3.3077381937059251</c:v>
                </c:pt>
                <c:pt idx="113">
                  <c:v>3.3438332314409487</c:v>
                </c:pt>
                <c:pt idx="114">
                  <c:v>3.4588171410763691</c:v>
                </c:pt>
                <c:pt idx="115">
                  <c:v>3.5574435881495963</c:v>
                </c:pt>
                <c:pt idx="116">
                  <c:v>3.5918485695793176</c:v>
                </c:pt>
                <c:pt idx="117">
                  <c:v>3.626253551009007</c:v>
                </c:pt>
                <c:pt idx="118">
                  <c:v>3.7248799980822342</c:v>
                </c:pt>
                <c:pt idx="119">
                  <c:v>3.8104040206366423</c:v>
                </c:pt>
                <c:pt idx="120">
                  <c:v>3.9054188325337225</c:v>
                </c:pt>
                <c:pt idx="121">
                  <c:v>3.9909428550881305</c:v>
                </c:pt>
                <c:pt idx="122">
                  <c:v>4.0658103696019579</c:v>
                </c:pt>
                <c:pt idx="123">
                  <c:v>4.1239742835910471</c:v>
                </c:pt>
                <c:pt idx="124">
                  <c:v>4.1821381975801364</c:v>
                </c:pt>
                <c:pt idx="125">
                  <c:v>4.2570057120939957</c:v>
                </c:pt>
                <c:pt idx="126">
                  <c:v>4.3219663684254446</c:v>
                </c:pt>
                <c:pt idx="127">
                  <c:v>4.3248961981174077</c:v>
                </c:pt>
                <c:pt idx="128">
                  <c:v>4.3900371405969434</c:v>
                </c:pt>
                <c:pt idx="129">
                  <c:v>4.4540124180058278</c:v>
                </c:pt>
                <c:pt idx="130">
                  <c:v>4.4565528548484021</c:v>
                </c:pt>
                <c:pt idx="131">
                  <c:v>4.4591329081121964</c:v>
                </c:pt>
                <c:pt idx="132">
                  <c:v>4.5187239670555979</c:v>
                </c:pt>
                <c:pt idx="133">
                  <c:v>4.52306856909986</c:v>
                </c:pt>
                <c:pt idx="134">
                  <c:v>4.5275429116547263</c:v>
                </c:pt>
                <c:pt idx="135">
                  <c:v>4.5834777659057568</c:v>
                </c:pt>
                <c:pt idx="136">
                  <c:v>4.5895842833513498</c:v>
                </c:pt>
                <c:pt idx="137">
                  <c:v>4.5958704814352203</c:v>
                </c:pt>
                <c:pt idx="138">
                  <c:v>4.6483056977864301</c:v>
                </c:pt>
                <c:pt idx="139">
                  <c:v>4.6560999976028086</c:v>
                </c:pt>
                <c:pt idx="140">
                  <c:v>4.6641203243055926</c:v>
                </c:pt>
                <c:pt idx="141">
                  <c:v>4.7132036577006078</c:v>
                </c:pt>
                <c:pt idx="142">
                  <c:v>4.7226157118542664</c:v>
                </c:pt>
                <c:pt idx="143">
                  <c:v>4.7322968161963725</c:v>
                </c:pt>
                <c:pt idx="144">
                  <c:v>4.7781678209433691</c:v>
                </c:pt>
                <c:pt idx="145">
                  <c:v>4.7891314261057571</c:v>
                </c:pt>
                <c:pt idx="148">
                  <c:v>4.7891314261057571</c:v>
                </c:pt>
                <c:pt idx="149">
                  <c:v>4.7406631850591818</c:v>
                </c:pt>
                <c:pt idx="150">
                  <c:v>4.7024122750875739</c:v>
                </c:pt>
                <c:pt idx="151">
                  <c:v>4.6560999976028086</c:v>
                </c:pt>
                <c:pt idx="152">
                  <c:v>4.6123743720619252</c:v>
                </c:pt>
                <c:pt idx="153">
                  <c:v>4.5639886184946787</c:v>
                </c:pt>
                <c:pt idx="154">
                  <c:v>4.52306856909986</c:v>
                </c:pt>
                <c:pt idx="155">
                  <c:v>4.4844988025885044</c:v>
                </c:pt>
                <c:pt idx="156">
                  <c:v>4.4250583904878935</c:v>
                </c:pt>
                <c:pt idx="157">
                  <c:v>4.3900371405969434</c:v>
                </c:pt>
                <c:pt idx="158">
                  <c:v>4.3570860519004206</c:v>
                </c:pt>
                <c:pt idx="159">
                  <c:v>4.2855564440887823</c:v>
                </c:pt>
                <c:pt idx="160">
                  <c:v>4.2570057120939957</c:v>
                </c:pt>
                <c:pt idx="161">
                  <c:v>4.2301933606635318</c:v>
                </c:pt>
                <c:pt idx="162">
                  <c:v>4.1454068466884388</c:v>
                </c:pt>
                <c:pt idx="163">
                  <c:v>4.1239742835910471</c:v>
                </c:pt>
                <c:pt idx="164">
                  <c:v>4.1033021497463364</c:v>
                </c:pt>
                <c:pt idx="165">
                  <c:v>3.9909428550881305</c:v>
                </c:pt>
                <c:pt idx="166">
                  <c:v>3.8626101713241865</c:v>
                </c:pt>
                <c:pt idx="167">
                  <c:v>3.8532126818461783</c:v>
                </c:pt>
                <c:pt idx="168">
                  <c:v>3.7883289029120846</c:v>
                </c:pt>
                <c:pt idx="169">
                  <c:v>3.7248799980822342</c:v>
                </c:pt>
                <c:pt idx="170">
                  <c:v>3.605182438811942</c:v>
                </c:pt>
                <c:pt idx="171">
                  <c:v>3.5738621513748265</c:v>
                </c:pt>
                <c:pt idx="172">
                  <c:v>3.4588171410763691</c:v>
                </c:pt>
                <c:pt idx="173">
                  <c:v>3.3605796422635406</c:v>
                </c:pt>
                <c:pt idx="174">
                  <c:v>3.2777357501584752</c:v>
                </c:pt>
                <c:pt idx="175">
                  <c:v>3.1927542840705043</c:v>
                </c:pt>
                <c:pt idx="176">
                  <c:v>3.1211146754949692</c:v>
                </c:pt>
                <c:pt idx="177">
                  <c:v>2.9725830309172614</c:v>
                </c:pt>
                <c:pt idx="178">
                  <c:v>2.9266914270646271</c:v>
                </c:pt>
                <c:pt idx="179">
                  <c:v>2.8885840986504334</c:v>
                </c:pt>
                <c:pt idx="180">
                  <c:v>2.7936599985616914</c:v>
                </c:pt>
                <c:pt idx="181">
                  <c:v>2.6876510077618234</c:v>
                </c:pt>
                <c:pt idx="182">
                  <c:v>2.6650724046315952</c:v>
                </c:pt>
                <c:pt idx="183">
                  <c:v>2.6606285700587526</c:v>
                </c:pt>
                <c:pt idx="184">
                  <c:v>2.6522950009937056</c:v>
                </c:pt>
                <c:pt idx="185">
                  <c:v>2.4482555398064569</c:v>
                </c:pt>
                <c:pt idx="186">
                  <c:v>2.3945657130528786</c:v>
                </c:pt>
                <c:pt idx="187">
                  <c:v>2.2869188896745696</c:v>
                </c:pt>
                <c:pt idx="188">
                  <c:v>2.24617298135994</c:v>
                </c:pt>
                <c:pt idx="189">
                  <c:v>2.2064239302130271</c:v>
                </c:pt>
                <c:pt idx="190">
                  <c:v>2.128502856047001</c:v>
                </c:pt>
                <c:pt idx="191">
                  <c:v>2.0567923517934346</c:v>
                </c:pt>
                <c:pt idx="192">
                  <c:v>1.9954714275440653</c:v>
                </c:pt>
                <c:pt idx="193">
                  <c:v>1.9261188664915236</c:v>
                </c:pt>
                <c:pt idx="194">
                  <c:v>1.8868996111049694</c:v>
                </c:pt>
                <c:pt idx="195">
                  <c:v>1.8624399990411267</c:v>
                </c:pt>
                <c:pt idx="196">
                  <c:v>1.7420392648513179</c:v>
                </c:pt>
                <c:pt idx="197">
                  <c:v>1.7354258985855349</c:v>
                </c:pt>
                <c:pt idx="198">
                  <c:v>1.7294085705381879</c:v>
                </c:pt>
                <c:pt idx="199">
                  <c:v>1.6120599662361883</c:v>
                </c:pt>
                <c:pt idx="200">
                  <c:v>1.6052714240391774</c:v>
                </c:pt>
                <c:pt idx="201">
                  <c:v>1.5963771420352522</c:v>
                </c:pt>
                <c:pt idx="202">
                  <c:v>1.5173501291472278</c:v>
                </c:pt>
                <c:pt idx="203">
                  <c:v>1.4985948090992407</c:v>
                </c:pt>
                <c:pt idx="204">
                  <c:v>1.4817181538212096</c:v>
                </c:pt>
                <c:pt idx="205">
                  <c:v>1.4633457135323136</c:v>
                </c:pt>
                <c:pt idx="206">
                  <c:v>1.4547825823637797</c:v>
                </c:pt>
                <c:pt idx="207">
                  <c:v>1.4507680672463199</c:v>
                </c:pt>
                <c:pt idx="208">
                  <c:v>1.4426877905153606</c:v>
                </c:pt>
                <c:pt idx="209">
                  <c:v>1.424817364529722</c:v>
                </c:pt>
                <c:pt idx="210">
                  <c:v>1.4183514581285177</c:v>
                </c:pt>
                <c:pt idx="211">
                  <c:v>1.4041152917419835</c:v>
                </c:pt>
                <c:pt idx="212">
                  <c:v>1.3968299992808457</c:v>
                </c:pt>
                <c:pt idx="213">
                  <c:v>1.3898080344809396</c:v>
                </c:pt>
                <c:pt idx="214">
                  <c:v>1.3878793095848319</c:v>
                </c:pt>
                <c:pt idx="215">
                  <c:v>1.3856803172351559</c:v>
                </c:pt>
                <c:pt idx="216">
                  <c:v>1.3762607159437474</c:v>
                </c:pt>
                <c:pt idx="217">
                  <c:v>1.3728402603806511</c:v>
                </c:pt>
                <c:pt idx="218">
                  <c:v>1.3697196019693048</c:v>
                </c:pt>
                <c:pt idx="219">
                  <c:v>1.3683440225269219</c:v>
                </c:pt>
                <c:pt idx="220">
                  <c:v>1.3686691681357888</c:v>
                </c:pt>
                <c:pt idx="221">
                  <c:v>1.3702164152080865</c:v>
                </c:pt>
                <c:pt idx="222">
                  <c:v>1.3718343663318251</c:v>
                </c:pt>
                <c:pt idx="223">
                  <c:v>1.3739500158835263</c:v>
                </c:pt>
                <c:pt idx="224">
                  <c:v>1.3770289905697195</c:v>
                </c:pt>
                <c:pt idx="225">
                  <c:v>1.3847070217894462</c:v>
                </c:pt>
                <c:pt idx="226">
                  <c:v>1.3870640511623673</c:v>
                </c:pt>
                <c:pt idx="227">
                  <c:v>1.3891235987773709</c:v>
                </c:pt>
                <c:pt idx="228">
                  <c:v>1.3968299992808457</c:v>
                </c:pt>
                <c:pt idx="229">
                  <c:v>1.406040611015408</c:v>
                </c:pt>
                <c:pt idx="230">
                  <c:v>1.41000098533192</c:v>
                </c:pt>
                <c:pt idx="231">
                  <c:v>1.423582007111091</c:v>
                </c:pt>
                <c:pt idx="232">
                  <c:v>1.4278120216762196</c:v>
                </c:pt>
                <c:pt idx="233">
                  <c:v>1.447007816270927</c:v>
                </c:pt>
                <c:pt idx="234">
                  <c:v>1.4537400190650829</c:v>
                </c:pt>
                <c:pt idx="235">
                  <c:v>1.4633457135323136</c:v>
                </c:pt>
                <c:pt idx="236">
                  <c:v>1.5054422688634521</c:v>
                </c:pt>
                <c:pt idx="237">
                  <c:v>1.5183625472979509</c:v>
                </c:pt>
                <c:pt idx="238">
                  <c:v>1.5298614277837812</c:v>
                </c:pt>
                <c:pt idx="239">
                  <c:v>1.5564316784747783</c:v>
                </c:pt>
                <c:pt idx="240">
                  <c:v>1.5895753375083137</c:v>
                </c:pt>
                <c:pt idx="241">
                  <c:v>1.5963771420352522</c:v>
                </c:pt>
                <c:pt idx="242">
                  <c:v>1.5978631727198198</c:v>
                </c:pt>
                <c:pt idx="243">
                  <c:v>1.600791363244138</c:v>
                </c:pt>
                <c:pt idx="244">
                  <c:v>1.6628928562867202</c:v>
                </c:pt>
                <c:pt idx="245">
                  <c:v>1.6882176722747795</c:v>
                </c:pt>
                <c:pt idx="246">
                  <c:v>1.7294085705381879</c:v>
                </c:pt>
                <c:pt idx="247">
                  <c:v>1.7691313666561161</c:v>
                </c:pt>
                <c:pt idx="248">
                  <c:v>1.7897648184334189</c:v>
                </c:pt>
                <c:pt idx="249">
                  <c:v>1.8044449474315498</c:v>
                </c:pt>
                <c:pt idx="250">
                  <c:v>1.8624399990411267</c:v>
                </c:pt>
                <c:pt idx="251">
                  <c:v>1.8971251925932702</c:v>
                </c:pt>
                <c:pt idx="252">
                  <c:v>1.9711852655951196</c:v>
                </c:pt>
                <c:pt idx="253">
                  <c:v>1.9954714275440653</c:v>
                </c:pt>
                <c:pt idx="254">
                  <c:v>2.0109272581952231</c:v>
                </c:pt>
                <c:pt idx="255">
                  <c:v>2.1276381045751744</c:v>
                </c:pt>
                <c:pt idx="256">
                  <c:v>2.128502856047001</c:v>
                </c:pt>
                <c:pt idx="257">
                  <c:v>2.1341882618142969</c:v>
                </c:pt>
                <c:pt idx="258">
                  <c:v>2.2484518715358202</c:v>
                </c:pt>
                <c:pt idx="259">
                  <c:v>2.2734632433826878</c:v>
                </c:pt>
                <c:pt idx="260">
                  <c:v>2.3945657130528786</c:v>
                </c:pt>
                <c:pt idx="261">
                  <c:v>2.4184860389736569</c:v>
                </c:pt>
                <c:pt idx="262">
                  <c:v>2.4965829264973469</c:v>
                </c:pt>
                <c:pt idx="263">
                  <c:v>2.5275971415558138</c:v>
                </c:pt>
                <c:pt idx="264">
                  <c:v>2.5601860076277356</c:v>
                </c:pt>
                <c:pt idx="265">
                  <c:v>2.622756253041977</c:v>
                </c:pt>
                <c:pt idx="266">
                  <c:v>2.6606285700587526</c:v>
                </c:pt>
                <c:pt idx="267">
                  <c:v>2.7483481048649518</c:v>
                </c:pt>
                <c:pt idx="268">
                  <c:v>2.7936599985616914</c:v>
                </c:pt>
                <c:pt idx="269">
                  <c:v>2.8391801872887936</c:v>
                </c:pt>
                <c:pt idx="270">
                  <c:v>2.8782708169475377</c:v>
                </c:pt>
                <c:pt idx="271">
                  <c:v>2.9266914270646271</c:v>
                </c:pt>
                <c:pt idx="272">
                  <c:v>2.9771260330860656</c:v>
                </c:pt>
                <c:pt idx="273">
                  <c:v>3.0071836246896972</c:v>
                </c:pt>
                <c:pt idx="274">
                  <c:v>3.059722855567566</c:v>
                </c:pt>
                <c:pt idx="275">
                  <c:v>3.1143257114243124</c:v>
                </c:pt>
                <c:pt idx="276">
                  <c:v>3.1366695848999209</c:v>
                </c:pt>
                <c:pt idx="277">
                  <c:v>3.1927542840705043</c:v>
                </c:pt>
                <c:pt idx="278">
                  <c:v>3.2649177153127753</c:v>
                </c:pt>
                <c:pt idx="279">
                  <c:v>3.3257857125734209</c:v>
                </c:pt>
                <c:pt idx="280">
                  <c:v>3.3870407860002261</c:v>
                </c:pt>
                <c:pt idx="281">
                  <c:v>3.3969660717451315</c:v>
                </c:pt>
                <c:pt idx="282">
                  <c:v>3.4588171410763691</c:v>
                </c:pt>
                <c:pt idx="283">
                  <c:v>3.5227546453722711</c:v>
                </c:pt>
                <c:pt idx="284">
                  <c:v>3.5276313235340546</c:v>
                </c:pt>
                <c:pt idx="285">
                  <c:v>3.5918485695793176</c:v>
                </c:pt>
                <c:pt idx="286">
                  <c:v>3.6581359529278181</c:v>
                </c:pt>
                <c:pt idx="287">
                  <c:v>3.6585688399046332</c:v>
                </c:pt>
                <c:pt idx="288">
                  <c:v>3.7248799980822342</c:v>
                </c:pt>
                <c:pt idx="289">
                  <c:v>3.7896632396530707</c:v>
                </c:pt>
                <c:pt idx="290">
                  <c:v>3.7930491950825238</c:v>
                </c:pt>
                <c:pt idx="291">
                  <c:v>3.8579114265851824</c:v>
                </c:pt>
                <c:pt idx="292">
                  <c:v>3.9209645030815312</c:v>
                </c:pt>
                <c:pt idx="293">
                  <c:v>3.9277378906627911</c:v>
                </c:pt>
                <c:pt idx="294">
                  <c:v>3.9909428550881305</c:v>
                </c:pt>
                <c:pt idx="295">
                  <c:v>4.0524509109013316</c:v>
                </c:pt>
                <c:pt idx="296">
                  <c:v>4.06225456074191</c:v>
                </c:pt>
                <c:pt idx="297">
                  <c:v>4.1239742835910471</c:v>
                </c:pt>
                <c:pt idx="298">
                  <c:v>4.1840965581773606</c:v>
                </c:pt>
                <c:pt idx="299">
                  <c:v>4.1966226487168532</c:v>
                </c:pt>
                <c:pt idx="300">
                  <c:v>4.2570057120939957</c:v>
                </c:pt>
                <c:pt idx="301">
                  <c:v>4.3148839865304724</c:v>
                </c:pt>
                <c:pt idx="302">
                  <c:v>4.3900371405969434</c:v>
                </c:pt>
                <c:pt idx="303">
                  <c:v>4.4477832585486006</c:v>
                </c:pt>
                <c:pt idx="304">
                  <c:v>4.4649880182873138</c:v>
                </c:pt>
                <c:pt idx="305">
                  <c:v>4.52306856909986</c:v>
                </c:pt>
                <c:pt idx="306">
                  <c:v>4.5797913322869599</c:v>
                </c:pt>
                <c:pt idx="307">
                  <c:v>4.5990154934426721</c:v>
                </c:pt>
                <c:pt idx="308">
                  <c:v>4.6560999976028086</c:v>
                </c:pt>
                <c:pt idx="309">
                  <c:v>4.7118914621083636</c:v>
                </c:pt>
                <c:pt idx="310">
                  <c:v>4.7329558399179268</c:v>
                </c:pt>
                <c:pt idx="311">
                  <c:v>4.7891314261057571</c:v>
                </c:pt>
              </c:numCache>
            </c:numRef>
          </c:xVal>
          <c:yVal>
            <c:numRef>
              <c:f>prez1!$B$2:$B$313</c:f>
              <c:numCache>
                <c:formatCode>0.00E+00</c:formatCode>
                <c:ptCount val="312"/>
                <c:pt idx="0">
                  <c:v>-7.0708133448480699E-19</c:v>
                </c:pt>
                <c:pt idx="1">
                  <c:v>2.9247305226418099E-18</c:v>
                </c:pt>
                <c:pt idx="2">
                  <c:v>1.38777878078144E-16</c:v>
                </c:pt>
                <c:pt idx="3" formatCode="General">
                  <c:v>1.28363129930344E-2</c:v>
                </c:pt>
                <c:pt idx="4" formatCode="General">
                  <c:v>1.5241268459612401E-2</c:v>
                </c:pt>
                <c:pt idx="5" formatCode="General">
                  <c:v>2.21613613795195E-2</c:v>
                </c:pt>
                <c:pt idx="6" formatCode="General">
                  <c:v>3.7848504906089799E-2</c:v>
                </c:pt>
                <c:pt idx="7" formatCode="General">
                  <c:v>5.0313801284277399E-2</c:v>
                </c:pt>
                <c:pt idx="8" formatCode="General">
                  <c:v>7.8711969897530404E-2</c:v>
                </c:pt>
                <c:pt idx="9" formatCode="General">
                  <c:v>8.1869347970910195E-2</c:v>
                </c:pt>
                <c:pt idx="10" formatCode="General">
                  <c:v>8.7266462599716599E-2</c:v>
                </c:pt>
                <c:pt idx="11" formatCode="General">
                  <c:v>0.120021133267721</c:v>
                </c:pt>
                <c:pt idx="12" formatCode="General">
                  <c:v>0.13089969389957401</c:v>
                </c:pt>
                <c:pt idx="13" formatCode="General">
                  <c:v>0.155832049258744</c:v>
                </c:pt>
                <c:pt idx="14" formatCode="General">
                  <c:v>0.16622604249897299</c:v>
                </c:pt>
                <c:pt idx="15" formatCode="General">
                  <c:v>0.174532925199433</c:v>
                </c:pt>
                <c:pt idx="16" formatCode="General">
                  <c:v>0.21377099546601</c:v>
                </c:pt>
                <c:pt idx="17" formatCode="General">
                  <c:v>0.218166156499291</c:v>
                </c:pt>
                <c:pt idx="18" formatCode="General">
                  <c:v>0.21899495580907999</c:v>
                </c:pt>
                <c:pt idx="19" formatCode="General">
                  <c:v>0.22049329437086301</c:v>
                </c:pt>
                <c:pt idx="20" formatCode="General">
                  <c:v>0.26179938779914902</c:v>
                </c:pt>
                <c:pt idx="21" formatCode="General">
                  <c:v>0.27698018545053299</c:v>
                </c:pt>
                <c:pt idx="22" formatCode="General">
                  <c:v>0.29985703441382699</c:v>
                </c:pt>
                <c:pt idx="23" formatCode="General">
                  <c:v>0.30543261909900699</c:v>
                </c:pt>
                <c:pt idx="24" formatCode="General">
                  <c:v>0.30756954495038002</c:v>
                </c:pt>
                <c:pt idx="25" formatCode="General">
                  <c:v>0.312848822719277</c:v>
                </c:pt>
                <c:pt idx="26" formatCode="General">
                  <c:v>0.32724923474893602</c:v>
                </c:pt>
                <c:pt idx="27" formatCode="General">
                  <c:v>0.338851555948947</c:v>
                </c:pt>
                <c:pt idx="28" formatCode="General">
                  <c:v>0.34906585039886601</c:v>
                </c:pt>
                <c:pt idx="29" formatCode="General">
                  <c:v>0.37075508488151998</c:v>
                </c:pt>
                <c:pt idx="30" formatCode="General">
                  <c:v>0.37084923241078199</c:v>
                </c:pt>
                <c:pt idx="31" formatCode="General">
                  <c:v>0.37088246604879499</c:v>
                </c:pt>
                <c:pt idx="32" formatCode="General">
                  <c:v>0.37094741296839501</c:v>
                </c:pt>
                <c:pt idx="33" formatCode="General">
                  <c:v>0.39269908169872397</c:v>
                </c:pt>
                <c:pt idx="34" formatCode="General">
                  <c:v>0.40320444196216298</c:v>
                </c:pt>
                <c:pt idx="35" formatCode="General">
                  <c:v>0.41451569734865301</c:v>
                </c:pt>
                <c:pt idx="36" formatCode="General">
                  <c:v>0.434881806341615</c:v>
                </c:pt>
                <c:pt idx="37" formatCode="General">
                  <c:v>0.43597775462124699</c:v>
                </c:pt>
                <c:pt idx="38" formatCode="General">
                  <c:v>0.43633231299858199</c:v>
                </c:pt>
                <c:pt idx="39" formatCode="General">
                  <c:v>0.436995126839125</c:v>
                </c:pt>
                <c:pt idx="40" formatCode="General">
                  <c:v>0.46889868174758698</c:v>
                </c:pt>
                <c:pt idx="41" formatCode="General">
                  <c:v>0.47996554429844002</c:v>
                </c:pt>
                <c:pt idx="42" formatCode="General">
                  <c:v>0.50050726364653797</c:v>
                </c:pt>
                <c:pt idx="43" formatCode="General">
                  <c:v>0.52359877559829804</c:v>
                </c:pt>
                <c:pt idx="44" formatCode="General">
                  <c:v>0.56865567523554506</c:v>
                </c:pt>
                <c:pt idx="45" formatCode="General">
                  <c:v>0.60093733165909202</c:v>
                </c:pt>
                <c:pt idx="46" formatCode="General">
                  <c:v>0.61086523819801497</c:v>
                </c:pt>
                <c:pt idx="47" formatCode="General">
                  <c:v>0.63030028888853895</c:v>
                </c:pt>
                <c:pt idx="48" formatCode="General">
                  <c:v>0.66608099316369396</c:v>
                </c:pt>
                <c:pt idx="49" formatCode="General">
                  <c:v>0.69799348119652205</c:v>
                </c:pt>
                <c:pt idx="50" formatCode="General">
                  <c:v>0.69813170079773101</c:v>
                </c:pt>
                <c:pt idx="51" formatCode="General">
                  <c:v>0.72992051261929602</c:v>
                </c:pt>
                <c:pt idx="52" formatCode="General">
                  <c:v>0.76923759012697002</c:v>
                </c:pt>
                <c:pt idx="53" formatCode="General">
                  <c:v>0.78539816339744795</c:v>
                </c:pt>
                <c:pt idx="54" formatCode="General">
                  <c:v>0.792095142893261</c:v>
                </c:pt>
                <c:pt idx="55" formatCode="General">
                  <c:v>0.80683284497632402</c:v>
                </c:pt>
                <c:pt idx="56" formatCode="General">
                  <c:v>0.82903139469730602</c:v>
                </c:pt>
                <c:pt idx="57" formatCode="General">
                  <c:v>0.84714020275464197</c:v>
                </c:pt>
                <c:pt idx="58" formatCode="General">
                  <c:v>0.85218993258308195</c:v>
                </c:pt>
                <c:pt idx="59" formatCode="General">
                  <c:v>0.87266462599716399</c:v>
                </c:pt>
                <c:pt idx="60" formatCode="General">
                  <c:v>0.89801786222815405</c:v>
                </c:pt>
                <c:pt idx="61" formatCode="General">
                  <c:v>0.91013394850334295</c:v>
                </c:pt>
                <c:pt idx="62" formatCode="General">
                  <c:v>0.91629785729702296</c:v>
                </c:pt>
                <c:pt idx="63" formatCode="General">
                  <c:v>0.93886204818655505</c:v>
                </c:pt>
                <c:pt idx="64" formatCode="General">
                  <c:v>0.95993108859688103</c:v>
                </c:pt>
                <c:pt idx="65" formatCode="General">
                  <c:v>0.96557625206361397</c:v>
                </c:pt>
                <c:pt idx="66" formatCode="General">
                  <c:v>0.97394373564625503</c:v>
                </c:pt>
                <c:pt idx="67" formatCode="General">
                  <c:v>1.0035643198967299</c:v>
                </c:pt>
                <c:pt idx="68" formatCode="General">
                  <c:v>1.01830408327593</c:v>
                </c:pt>
                <c:pt idx="69" formatCode="General">
                  <c:v>1.0375808721462001</c:v>
                </c:pt>
                <c:pt idx="70" formatCode="General">
                  <c:v>1.0471975511965901</c:v>
                </c:pt>
                <c:pt idx="71" formatCode="General">
                  <c:v>1.0679307384102099</c:v>
                </c:pt>
                <c:pt idx="72" formatCode="General">
                  <c:v>1.09038127476603</c:v>
                </c:pt>
                <c:pt idx="73" formatCode="General">
                  <c:v>1.13446401379631</c:v>
                </c:pt>
                <c:pt idx="74" formatCode="General">
                  <c:v>1.15751597185567</c:v>
                </c:pt>
                <c:pt idx="75" formatCode="General">
                  <c:v>1.1758921136507099</c:v>
                </c:pt>
                <c:pt idx="76" formatCode="General">
                  <c:v>1.2217304763960299</c:v>
                </c:pt>
                <c:pt idx="77" formatCode="General">
                  <c:v>1.2337156329187799</c:v>
                </c:pt>
                <c:pt idx="78" formatCode="General">
                  <c:v>1.2404234901389299</c:v>
                </c:pt>
                <c:pt idx="79" formatCode="General">
                  <c:v>1.2665737939179</c:v>
                </c:pt>
                <c:pt idx="80" formatCode="General">
                  <c:v>1.26891486388177</c:v>
                </c:pt>
                <c:pt idx="81" formatCode="General">
                  <c:v>1.28988943158425</c:v>
                </c:pt>
                <c:pt idx="82" formatCode="General">
                  <c:v>1.2973694627227601</c:v>
                </c:pt>
                <c:pt idx="83" formatCode="General">
                  <c:v>1.3270272224402799</c:v>
                </c:pt>
                <c:pt idx="84" formatCode="General">
                  <c:v>1.3495746022925701</c:v>
                </c:pt>
                <c:pt idx="85" formatCode="General">
                  <c:v>1.38031555480657</c:v>
                </c:pt>
                <c:pt idx="86" formatCode="General">
                  <c:v>1.38613201408334</c:v>
                </c:pt>
                <c:pt idx="87" formatCode="General">
                  <c:v>1.3886765039344899</c:v>
                </c:pt>
                <c:pt idx="88" formatCode="General">
                  <c:v>1.39626340159546</c:v>
                </c:pt>
                <c:pt idx="89" formatCode="General">
                  <c:v>1.4073611576488501</c:v>
                </c:pt>
                <c:pt idx="90" formatCode="General">
                  <c:v>1.4098873687628399</c:v>
                </c:pt>
                <c:pt idx="91" formatCode="General">
                  <c:v>1.42102143846828</c:v>
                </c:pt>
                <c:pt idx="92" formatCode="General">
                  <c:v>1.4249297801676899</c:v>
                </c:pt>
                <c:pt idx="93" formatCode="General">
                  <c:v>1.4310584359669201</c:v>
                </c:pt>
                <c:pt idx="94" formatCode="General">
                  <c:v>1.4341990939128899</c:v>
                </c:pt>
                <c:pt idx="95" formatCode="General">
                  <c:v>1.4398620380545799</c:v>
                </c:pt>
                <c:pt idx="96" formatCode="General">
                  <c:v>1.4461354981097501</c:v>
                </c:pt>
                <c:pt idx="97" formatCode="General">
                  <c:v>1.4475685950130399</c:v>
                </c:pt>
                <c:pt idx="98" formatCode="General">
                  <c:v>1.4528858953916</c:v>
                </c:pt>
                <c:pt idx="99" formatCode="General">
                  <c:v>1.4569200775454301</c:v>
                </c:pt>
                <c:pt idx="100" formatCode="General">
                  <c:v>1.45856790054841</c:v>
                </c:pt>
                <c:pt idx="101" formatCode="General">
                  <c:v>1.4606237698867199</c:v>
                </c:pt>
                <c:pt idx="102" formatCode="General">
                  <c:v>1.46385525113698</c:v>
                </c:pt>
                <c:pt idx="103" formatCode="General">
                  <c:v>1.4663389073431801</c:v>
                </c:pt>
                <c:pt idx="104" formatCode="General">
                  <c:v>1.4718027019628199</c:v>
                </c:pt>
                <c:pt idx="105" formatCode="General">
                  <c:v>1.4733040788791201</c:v>
                </c:pt>
                <c:pt idx="106" formatCode="General">
                  <c:v>1.4746145417382099</c:v>
                </c:pt>
                <c:pt idx="107" formatCode="General">
                  <c:v>1.4814447714433501</c:v>
                </c:pt>
                <c:pt idx="108" formatCode="General">
                  <c:v>1.48169942789524</c:v>
                </c:pt>
                <c:pt idx="109" formatCode="General">
                  <c:v>1.4819259292651199</c:v>
                </c:pt>
                <c:pt idx="110" formatCode="General">
                  <c:v>1.48352986419518</c:v>
                </c:pt>
                <c:pt idx="111" formatCode="General">
                  <c:v>1.4889750552224399</c:v>
                </c:pt>
                <c:pt idx="112" formatCode="General">
                  <c:v>1.4953687442853401</c:v>
                </c:pt>
                <c:pt idx="113" formatCode="General">
                  <c:v>1.4953687442853401</c:v>
                </c:pt>
                <c:pt idx="114" formatCode="General">
                  <c:v>1.5003218796155999</c:v>
                </c:pt>
                <c:pt idx="115" formatCode="General">
                  <c:v>1.5060989748103699</c:v>
                </c:pt>
                <c:pt idx="116" formatCode="General">
                  <c:v>1.5060989748103699</c:v>
                </c:pt>
                <c:pt idx="117" formatCode="General">
                  <c:v>1.5060989748103699</c:v>
                </c:pt>
                <c:pt idx="118" formatCode="General">
                  <c:v>1.5106257835571899</c:v>
                </c:pt>
                <c:pt idx="119" formatCode="General">
                  <c:v>1.51469395309562</c:v>
                </c:pt>
                <c:pt idx="120" formatCode="General">
                  <c:v>1.51469395309562</c:v>
                </c:pt>
                <c:pt idx="121" formatCode="General">
                  <c:v>1.5177812430989299</c:v>
                </c:pt>
                <c:pt idx="122" formatCode="General">
                  <c:v>1.5216844497837301</c:v>
                </c:pt>
                <c:pt idx="123" formatCode="General">
                  <c:v>1.5216844497837301</c:v>
                </c:pt>
                <c:pt idx="124" formatCode="General">
                  <c:v>1.5216844497837301</c:v>
                </c:pt>
                <c:pt idx="125" formatCode="General">
                  <c:v>1.5246999078211401</c:v>
                </c:pt>
                <c:pt idx="126" formatCode="General">
                  <c:v>1.5261430026842999</c:v>
                </c:pt>
                <c:pt idx="127" formatCode="General">
                  <c:v>1.5262612674776299</c:v>
                </c:pt>
                <c:pt idx="128" formatCode="General">
                  <c:v>1.5274461000692801</c:v>
                </c:pt>
                <c:pt idx="129" formatCode="General">
                  <c:v>1.52882958092034</c:v>
                </c:pt>
                <c:pt idx="130" formatCode="General">
                  <c:v>1.52882958092034</c:v>
                </c:pt>
                <c:pt idx="131" formatCode="General">
                  <c:v>1.5288555686510701</c:v>
                </c:pt>
                <c:pt idx="132" formatCode="General">
                  <c:v>1.53001308407348</c:v>
                </c:pt>
                <c:pt idx="133" formatCode="General">
                  <c:v>1.5300537322211301</c:v>
                </c:pt>
                <c:pt idx="134" formatCode="General">
                  <c:v>1.5300981917472101</c:v>
                </c:pt>
                <c:pt idx="135" formatCode="General">
                  <c:v>1.53116887204179</c:v>
                </c:pt>
                <c:pt idx="136" formatCode="General">
                  <c:v>1.5312267378893301</c:v>
                </c:pt>
                <c:pt idx="137" formatCode="General">
                  <c:v>1.5312867396305201</c:v>
                </c:pt>
                <c:pt idx="138" formatCode="General">
                  <c:v>1.5322760299427101</c:v>
                </c:pt>
                <c:pt idx="139" formatCode="General">
                  <c:v>1.53234884067379</c:v>
                </c:pt>
                <c:pt idx="140" formatCode="General">
                  <c:v>1.53242429991961</c:v>
                </c:pt>
                <c:pt idx="141" formatCode="General">
                  <c:v>1.53333725058778</c:v>
                </c:pt>
                <c:pt idx="142" formatCode="General">
                  <c:v>1.5334239427040499</c:v>
                </c:pt>
                <c:pt idx="143" formatCode="General">
                  <c:v>1.53351374315403</c:v>
                </c:pt>
                <c:pt idx="144" formatCode="General">
                  <c:v>1.5343550429215</c:v>
                </c:pt>
                <c:pt idx="145" formatCode="General">
                  <c:v>1.53445463169784</c:v>
                </c:pt>
                <c:pt idx="148" formatCode="General">
                  <c:v>-1.51620611281134</c:v>
                </c:pt>
                <c:pt idx="149" formatCode="General">
                  <c:v>-1.5153242453588001</c:v>
                </c:pt>
                <c:pt idx="150" formatCode="General">
                  <c:v>-1.51390996817898</c:v>
                </c:pt>
                <c:pt idx="151" formatCode="General">
                  <c:v>-1.5130311402580801</c:v>
                </c:pt>
                <c:pt idx="152" formatCode="General">
                  <c:v>-1.5122131663956699</c:v>
                </c:pt>
                <c:pt idx="153" formatCode="General">
                  <c:v>-1.5103727538813001</c:v>
                </c:pt>
                <c:pt idx="154" formatCode="General">
                  <c:v>-1.50957342562722</c:v>
                </c:pt>
                <c:pt idx="155" formatCode="General">
                  <c:v>-1.50883100637354</c:v>
                </c:pt>
                <c:pt idx="156" formatCode="General">
                  <c:v>-1.50650323694023</c:v>
                </c:pt>
                <c:pt idx="157" formatCode="General">
                  <c:v>-1.50579842341684</c:v>
                </c:pt>
                <c:pt idx="158" formatCode="General">
                  <c:v>-1.5051452447237801</c:v>
                </c:pt>
                <c:pt idx="159" formatCode="General">
                  <c:v>-1.5022586819930199</c:v>
                </c:pt>
                <c:pt idx="160" formatCode="General">
                  <c:v>-1.50161140784832</c:v>
                </c:pt>
                <c:pt idx="161" formatCode="General">
                  <c:v>-1.50111833249659</c:v>
                </c:pt>
                <c:pt idx="162" formatCode="General">
                  <c:v>-1.4975892784779701</c:v>
                </c:pt>
                <c:pt idx="163" formatCode="General">
                  <c:v>-1.4970904492036701</c:v>
                </c:pt>
                <c:pt idx="164" formatCode="General">
                  <c:v>-1.4970904492036701</c:v>
                </c:pt>
                <c:pt idx="165" formatCode="General">
                  <c:v>-1.49094837422451</c:v>
                </c:pt>
                <c:pt idx="166" formatCode="General">
                  <c:v>-1.4866121646458801</c:v>
                </c:pt>
                <c:pt idx="167" formatCode="General">
                  <c:v>-1.4866121646458801</c:v>
                </c:pt>
                <c:pt idx="168" formatCode="General">
                  <c:v>-1.48352986419518</c:v>
                </c:pt>
                <c:pt idx="169" formatCode="General">
                  <c:v>-1.4804285189859601</c:v>
                </c:pt>
                <c:pt idx="170" formatCode="General">
                  <c:v>-1.4747830619260101</c:v>
                </c:pt>
                <c:pt idx="171" formatCode="General">
                  <c:v>-1.4717310651504101</c:v>
                </c:pt>
                <c:pt idx="172" formatCode="General">
                  <c:v>-1.4647341511499301</c:v>
                </c:pt>
                <c:pt idx="173" formatCode="General">
                  <c:v>-1.4607056098203399</c:v>
                </c:pt>
                <c:pt idx="174" formatCode="General">
                  <c:v>-1.4520098670396999</c:v>
                </c:pt>
                <c:pt idx="175" formatCode="General">
                  <c:v>-1.4471707266843801</c:v>
                </c:pt>
                <c:pt idx="176" formatCode="General">
                  <c:v>-1.4432578245883501</c:v>
                </c:pt>
                <c:pt idx="177" formatCode="General">
                  <c:v>-1.4263675504895601</c:v>
                </c:pt>
                <c:pt idx="178" formatCode="General">
                  <c:v>-1.4232004489078001</c:v>
                </c:pt>
                <c:pt idx="179" formatCode="General">
                  <c:v>-1.4212611918714499</c:v>
                </c:pt>
                <c:pt idx="180" formatCode="General">
                  <c:v>-1.4091547469501799</c:v>
                </c:pt>
                <c:pt idx="181" formatCode="General">
                  <c:v>-1.39626340159546</c:v>
                </c:pt>
                <c:pt idx="182" formatCode="General">
                  <c:v>-1.3933483180853901</c:v>
                </c:pt>
                <c:pt idx="183" formatCode="General">
                  <c:v>-1.3922398575053101</c:v>
                </c:pt>
                <c:pt idx="184" formatCode="General">
                  <c:v>-1.3907967152543299</c:v>
                </c:pt>
                <c:pt idx="185" formatCode="General">
                  <c:v>-1.36104374477374</c:v>
                </c:pt>
                <c:pt idx="186" formatCode="General">
                  <c:v>-1.3465698922615099</c:v>
                </c:pt>
                <c:pt idx="187" formatCode="General">
                  <c:v>-1.32564882884347</c:v>
                </c:pt>
                <c:pt idx="188" formatCode="General">
                  <c:v>-1.3190737051058199</c:v>
                </c:pt>
                <c:pt idx="189" formatCode="General">
                  <c:v>-1.3089969389957401</c:v>
                </c:pt>
                <c:pt idx="190" formatCode="General">
                  <c:v>-1.2874227486595</c:v>
                </c:pt>
                <c:pt idx="191" formatCode="General">
                  <c:v>-1.2687714058055199</c:v>
                </c:pt>
                <c:pt idx="192" formatCode="General">
                  <c:v>-1.24591393168201</c:v>
                </c:pt>
                <c:pt idx="193" formatCode="General">
                  <c:v>-1.2217304763960299</c:v>
                </c:pt>
                <c:pt idx="194" formatCode="General">
                  <c:v>-1.2056853670155301</c:v>
                </c:pt>
                <c:pt idx="195" formatCode="General">
                  <c:v>-1.1933696889773699</c:v>
                </c:pt>
                <c:pt idx="196" formatCode="General">
                  <c:v>-1.13446401379631</c:v>
                </c:pt>
                <c:pt idx="197" formatCode="General">
                  <c:v>-1.1305167440503301</c:v>
                </c:pt>
                <c:pt idx="198" formatCode="General">
                  <c:v>-1.1262291696847699</c:v>
                </c:pt>
                <c:pt idx="199" formatCode="General">
                  <c:v>-1.0471975511965901</c:v>
                </c:pt>
                <c:pt idx="200" formatCode="General">
                  <c:v>-1.0413630462485399</c:v>
                </c:pt>
                <c:pt idx="201" formatCode="General">
                  <c:v>-1.0325157898498101</c:v>
                </c:pt>
                <c:pt idx="202" formatCode="General">
                  <c:v>-0.95993108859688103</c:v>
                </c:pt>
                <c:pt idx="203" formatCode="General">
                  <c:v>-0.93680825277844704</c:v>
                </c:pt>
                <c:pt idx="204" formatCode="General">
                  <c:v>-0.91629785729702196</c:v>
                </c:pt>
                <c:pt idx="205" formatCode="General">
                  <c:v>-0.88999598570818195</c:v>
                </c:pt>
                <c:pt idx="206" formatCode="General">
                  <c:v>-0.87828190136032303</c:v>
                </c:pt>
                <c:pt idx="207" formatCode="General">
                  <c:v>-0.87266462599716399</c:v>
                </c:pt>
                <c:pt idx="208" formatCode="General">
                  <c:v>-0.85911336306152797</c:v>
                </c:pt>
                <c:pt idx="209" formatCode="General">
                  <c:v>-0.82903139469730602</c:v>
                </c:pt>
                <c:pt idx="210" formatCode="General">
                  <c:v>-0.81491366624203099</c:v>
                </c:pt>
                <c:pt idx="211" formatCode="General">
                  <c:v>-0.78539816339744795</c:v>
                </c:pt>
                <c:pt idx="212" formatCode="General">
                  <c:v>-0.76506130087065205</c:v>
                </c:pt>
                <c:pt idx="213" formatCode="General">
                  <c:v>-0.74637122728274397</c:v>
                </c:pt>
                <c:pt idx="214" formatCode="General">
                  <c:v>-0.74176493209758898</c:v>
                </c:pt>
                <c:pt idx="215" formatCode="General">
                  <c:v>-0.73445092124926303</c:v>
                </c:pt>
                <c:pt idx="216" formatCode="General">
                  <c:v>-0.69813170079773101</c:v>
                </c:pt>
                <c:pt idx="217" formatCode="General">
                  <c:v>-0.67023534969279897</c:v>
                </c:pt>
                <c:pt idx="218" formatCode="General">
                  <c:v>-0.65449846949787305</c:v>
                </c:pt>
                <c:pt idx="219" formatCode="General">
                  <c:v>-0.63581213008930504</c:v>
                </c:pt>
                <c:pt idx="220" formatCode="General">
                  <c:v>-0.61086523819801497</c:v>
                </c:pt>
                <c:pt idx="221" formatCode="General">
                  <c:v>-0.59340715806412803</c:v>
                </c:pt>
                <c:pt idx="222" formatCode="General">
                  <c:v>-0.58362873729824905</c:v>
                </c:pt>
                <c:pt idx="223" formatCode="General">
                  <c:v>-0.567232006898156</c:v>
                </c:pt>
                <c:pt idx="224" formatCode="General">
                  <c:v>-0.55424286586906502</c:v>
                </c:pt>
                <c:pt idx="225" formatCode="General">
                  <c:v>-0.53155125249609303</c:v>
                </c:pt>
                <c:pt idx="226" formatCode="General">
                  <c:v>-0.52359877559829804</c:v>
                </c:pt>
                <c:pt idx="227" formatCode="General">
                  <c:v>-0.51854350167631602</c:v>
                </c:pt>
                <c:pt idx="228" formatCode="General">
                  <c:v>-0.50432621702109504</c:v>
                </c:pt>
                <c:pt idx="229" formatCode="General">
                  <c:v>-0.48600755642670102</c:v>
                </c:pt>
                <c:pt idx="230" formatCode="General">
                  <c:v>-0.47996554429844002</c:v>
                </c:pt>
                <c:pt idx="231" formatCode="General">
                  <c:v>-0.46241666042147</c:v>
                </c:pt>
                <c:pt idx="232" formatCode="General">
                  <c:v>-0.45665601792346699</c:v>
                </c:pt>
                <c:pt idx="233" formatCode="General">
                  <c:v>-0.43633231299858199</c:v>
                </c:pt>
                <c:pt idx="234" formatCode="General">
                  <c:v>-0.43003113299621698</c:v>
                </c:pt>
                <c:pt idx="235" formatCode="General">
                  <c:v>-0.422930018899285</c:v>
                </c:pt>
                <c:pt idx="236" formatCode="General">
                  <c:v>-0.39269908169872397</c:v>
                </c:pt>
                <c:pt idx="237" formatCode="General">
                  <c:v>-0.38515600232907399</c:v>
                </c:pt>
                <c:pt idx="238" formatCode="General">
                  <c:v>-0.37988543542588599</c:v>
                </c:pt>
                <c:pt idx="239" formatCode="General">
                  <c:v>-0.36649550453611901</c:v>
                </c:pt>
                <c:pt idx="240" formatCode="General">
                  <c:v>-0.353527724010539</c:v>
                </c:pt>
                <c:pt idx="241" formatCode="General">
                  <c:v>-0.35076338345299501</c:v>
                </c:pt>
                <c:pt idx="242" formatCode="General">
                  <c:v>-0.35004066246107102</c:v>
                </c:pt>
                <c:pt idx="243" formatCode="General">
                  <c:v>-0.34906585039886501</c:v>
                </c:pt>
                <c:pt idx="244" formatCode="General">
                  <c:v>-0.33009662445201998</c:v>
                </c:pt>
                <c:pt idx="245" formatCode="General">
                  <c:v>-0.32204528824145601</c:v>
                </c:pt>
                <c:pt idx="246" formatCode="General">
                  <c:v>-0.31374798347149102</c:v>
                </c:pt>
                <c:pt idx="247" formatCode="General">
                  <c:v>-0.30543261909900699</c:v>
                </c:pt>
                <c:pt idx="248" formatCode="General">
                  <c:v>-0.30139210892438401</c:v>
                </c:pt>
                <c:pt idx="249" formatCode="General">
                  <c:v>-0.29984320240153001</c:v>
                </c:pt>
                <c:pt idx="250" formatCode="General">
                  <c:v>-0.291302135848167</c:v>
                </c:pt>
                <c:pt idx="251" formatCode="General">
                  <c:v>-0.28455231302850698</c:v>
                </c:pt>
                <c:pt idx="252" formatCode="General">
                  <c:v>-0.27773071671336302</c:v>
                </c:pt>
                <c:pt idx="253" formatCode="General">
                  <c:v>-0.27461086033973198</c:v>
                </c:pt>
                <c:pt idx="254" formatCode="General">
                  <c:v>-0.27193816239283097</c:v>
                </c:pt>
                <c:pt idx="255" formatCode="General">
                  <c:v>-0.26236665075966498</c:v>
                </c:pt>
                <c:pt idx="256" formatCode="General">
                  <c:v>-0.26226809479812302</c:v>
                </c:pt>
                <c:pt idx="257" formatCode="General">
                  <c:v>-0.26179938779914902</c:v>
                </c:pt>
                <c:pt idx="258" formatCode="General">
                  <c:v>-0.25321753673689901</c:v>
                </c:pt>
                <c:pt idx="259" formatCode="General">
                  <c:v>-0.25397418399921701</c:v>
                </c:pt>
                <c:pt idx="260" formatCode="General">
                  <c:v>-0.24679490073636301</c:v>
                </c:pt>
                <c:pt idx="261" formatCode="General">
                  <c:v>-0.24610804139454701</c:v>
                </c:pt>
                <c:pt idx="262" formatCode="General">
                  <c:v>-0.24145456500864901</c:v>
                </c:pt>
                <c:pt idx="263" formatCode="General">
                  <c:v>-0.24130946202857601</c:v>
                </c:pt>
                <c:pt idx="264" formatCode="General">
                  <c:v>-0.24042161944593901</c:v>
                </c:pt>
                <c:pt idx="265" formatCode="General">
                  <c:v>-0.236955761193755</c:v>
                </c:pt>
                <c:pt idx="266" formatCode="General">
                  <c:v>-0.23681294398838801</c:v>
                </c:pt>
                <c:pt idx="267" formatCode="General">
                  <c:v>-0.23207551937867599</c:v>
                </c:pt>
                <c:pt idx="268" formatCode="General">
                  <c:v>-0.23307360059155799</c:v>
                </c:pt>
                <c:pt idx="269" formatCode="General">
                  <c:v>-0.23193888121218001</c:v>
                </c:pt>
                <c:pt idx="270" formatCode="General">
                  <c:v>-0.230036251753855</c:v>
                </c:pt>
                <c:pt idx="271" formatCode="General">
                  <c:v>-0.22992542042779299</c:v>
                </c:pt>
                <c:pt idx="272" formatCode="General">
                  <c:v>-0.22871510305808901</c:v>
                </c:pt>
                <c:pt idx="273" formatCode="General">
                  <c:v>-0.22733450323752799</c:v>
                </c:pt>
                <c:pt idx="274" formatCode="General">
                  <c:v>-0.22724655866915999</c:v>
                </c:pt>
                <c:pt idx="275" formatCode="General">
                  <c:v>-0.22598079867262999</c:v>
                </c:pt>
                <c:pt idx="276" formatCode="General">
                  <c:v>-0.225008733457811</c:v>
                </c:pt>
                <c:pt idx="277" formatCode="General">
                  <c:v>-0.224945705939955</c:v>
                </c:pt>
                <c:pt idx="278" formatCode="General">
                  <c:v>-0.22187096737819001</c:v>
                </c:pt>
                <c:pt idx="279" formatCode="General">
                  <c:v>-0.22295318955249299</c:v>
                </c:pt>
                <c:pt idx="280" formatCode="General">
                  <c:v>-0.22161705168204601</c:v>
                </c:pt>
                <c:pt idx="281" formatCode="General">
                  <c:v>-0.221226088021136</c:v>
                </c:pt>
                <c:pt idx="282" formatCode="General">
                  <c:v>-0.221214999320307</c:v>
                </c:pt>
                <c:pt idx="283" formatCode="General">
                  <c:v>-0.219857420474982</c:v>
                </c:pt>
                <c:pt idx="284" formatCode="General">
                  <c:v>-0.21967391441793299</c:v>
                </c:pt>
                <c:pt idx="285" formatCode="General">
                  <c:v>-0.219688677701041</c:v>
                </c:pt>
                <c:pt idx="286" formatCode="General">
                  <c:v>-0.218315937873725</c:v>
                </c:pt>
                <c:pt idx="287" formatCode="General">
                  <c:v>-0.21830034197088199</c:v>
                </c:pt>
                <c:pt idx="288" formatCode="General">
                  <c:v>-0.21834043109304399</c:v>
                </c:pt>
                <c:pt idx="289" formatCode="General">
                  <c:v>-0.217029682478901</c:v>
                </c:pt>
                <c:pt idx="290" formatCode="General">
                  <c:v>-0.21708149859488801</c:v>
                </c:pt>
                <c:pt idx="291" formatCode="General">
                  <c:v>-0.217143060388478</c:v>
                </c:pt>
                <c:pt idx="292" formatCode="General">
                  <c:v>-0.215894722210763</c:v>
                </c:pt>
                <c:pt idx="293" formatCode="General">
                  <c:v>-0.21599435823228699</c:v>
                </c:pt>
                <c:pt idx="294" formatCode="General">
                  <c:v>-0.216074452985617</c:v>
                </c:pt>
                <c:pt idx="295" formatCode="General">
                  <c:v>-0.214881213664877</c:v>
                </c:pt>
                <c:pt idx="296" formatCode="General">
                  <c:v>-0.21502006381239999</c:v>
                </c:pt>
                <c:pt idx="297" formatCode="General">
                  <c:v>-0.215116466989868</c:v>
                </c:pt>
                <c:pt idx="298" formatCode="General">
                  <c:v>-0.21397216362330301</c:v>
                </c:pt>
                <c:pt idx="299" formatCode="General">
                  <c:v>-0.21414323684650299</c:v>
                </c:pt>
                <c:pt idx="300" formatCode="General">
                  <c:v>-0.21425409410823801</c:v>
                </c:pt>
                <c:pt idx="301" formatCode="General">
                  <c:v>-0.21250013586752001</c:v>
                </c:pt>
                <c:pt idx="302" formatCode="General">
                  <c:v>-0.21347482368787901</c:v>
                </c:pt>
                <c:pt idx="303" formatCode="General">
                  <c:v>-0.212413443353802</c:v>
                </c:pt>
                <c:pt idx="304" formatCode="General">
                  <c:v>-0.21263282589427099</c:v>
                </c:pt>
                <c:pt idx="305" formatCode="General">
                  <c:v>-0.21276815399520399</c:v>
                </c:pt>
                <c:pt idx="306" formatCode="General">
                  <c:v>-0.21174213920190499</c:v>
                </c:pt>
                <c:pt idx="307" formatCode="General">
                  <c:v>-0.211979435421667</c:v>
                </c:pt>
                <c:pt idx="308" formatCode="General">
                  <c:v>-0.21212521267863799</c:v>
                </c:pt>
                <c:pt idx="309" formatCode="General">
                  <c:v>-0.21113122234956999</c:v>
                </c:pt>
                <c:pt idx="310" formatCode="General">
                  <c:v>-0.21138319995213101</c:v>
                </c:pt>
                <c:pt idx="311" formatCode="General">
                  <c:v>-0.21153845915977099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92B-455D-993E-1CA85000A8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9748288"/>
        <c:axId val="669750528"/>
      </c:scatterChart>
      <c:valAx>
        <c:axId val="669748288"/>
        <c:scaling>
          <c:orientation val="minMax"/>
          <c:max val="5"/>
          <c:min val="0"/>
        </c:scaling>
        <c:delete val="0"/>
        <c:axPos val="b"/>
        <c:numFmt formatCode="General" sourceLinked="1"/>
        <c:majorTickMark val="cross"/>
        <c:minorTickMark val="cross"/>
        <c:tickLblPos val="nextTo"/>
        <c:spPr>
          <a:ln w="25400">
            <a:solidFill>
              <a:schemeClr val="tx2"/>
            </a:solidFill>
          </a:ln>
        </c:spPr>
        <c:txPr>
          <a:bodyPr anchor="t" anchorCtr="0"/>
          <a:lstStyle/>
          <a:p>
            <a:pPr>
              <a:defRPr lang="sk-SK"/>
            </a:pPr>
            <a:endParaRPr lang="sk-SK"/>
          </a:p>
        </c:txPr>
        <c:crossAx val="669750528"/>
        <c:crosses val="autoZero"/>
        <c:crossBetween val="midCat"/>
        <c:majorUnit val="5"/>
        <c:minorUnit val="1"/>
      </c:valAx>
      <c:valAx>
        <c:axId val="669750528"/>
        <c:scaling>
          <c:orientation val="minMax"/>
          <c:max val="1.6"/>
          <c:min val="-1.6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25400">
            <a:solidFill>
              <a:schemeClr val="tx2"/>
            </a:solidFill>
          </a:ln>
        </c:spPr>
        <c:crossAx val="669748288"/>
        <c:crosses val="autoZero"/>
        <c:crossBetween val="midCat"/>
        <c:majorUnit val="0.4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sk-SK"/>
    </a:p>
  </c:txPr>
  <c:externalData r:id="rId1">
    <c:autoUpdate val="1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42363043443859E-2"/>
          <c:y val="4.6884056098434365E-2"/>
          <c:w val="0.91867368093756141"/>
          <c:h val="0.89685507658344443"/>
        </c:manualLayout>
      </c:layout>
      <c:scatterChart>
        <c:scatterStyle val="smoothMarker"/>
        <c:varyColors val="0"/>
        <c:ser>
          <c:idx val="0"/>
          <c:order val="0"/>
          <c:spPr>
            <a:ln w="635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Sheet1!$A$1:$A$79</c:f>
              <c:numCache>
                <c:formatCode>General</c:formatCode>
                <c:ptCount val="79"/>
                <c:pt idx="0">
                  <c:v>-1.57</c:v>
                </c:pt>
                <c:pt idx="1">
                  <c:v>-1.53</c:v>
                </c:pt>
                <c:pt idx="2">
                  <c:v>-1.49</c:v>
                </c:pt>
                <c:pt idx="3">
                  <c:v>-1.45</c:v>
                </c:pt>
                <c:pt idx="4">
                  <c:v>-1.41</c:v>
                </c:pt>
                <c:pt idx="5">
                  <c:v>-1.37</c:v>
                </c:pt>
                <c:pt idx="6">
                  <c:v>-1.33</c:v>
                </c:pt>
                <c:pt idx="7">
                  <c:v>-1.29</c:v>
                </c:pt>
                <c:pt idx="8">
                  <c:v>-1.25</c:v>
                </c:pt>
                <c:pt idx="9">
                  <c:v>-1.21</c:v>
                </c:pt>
                <c:pt idx="10">
                  <c:v>-1.17</c:v>
                </c:pt>
                <c:pt idx="11">
                  <c:v>-1.1299999999999999</c:v>
                </c:pt>
                <c:pt idx="12">
                  <c:v>-1.0900000000000001</c:v>
                </c:pt>
                <c:pt idx="13">
                  <c:v>-1.05</c:v>
                </c:pt>
                <c:pt idx="14">
                  <c:v>-1.01</c:v>
                </c:pt>
                <c:pt idx="15">
                  <c:v>-0.96999999999999897</c:v>
                </c:pt>
                <c:pt idx="16">
                  <c:v>-0.92999999999999905</c:v>
                </c:pt>
                <c:pt idx="17">
                  <c:v>-0.88999999999999901</c:v>
                </c:pt>
                <c:pt idx="18">
                  <c:v>-0.84999999999999898</c:v>
                </c:pt>
                <c:pt idx="19">
                  <c:v>-0.80999999999999905</c:v>
                </c:pt>
                <c:pt idx="20">
                  <c:v>-0.76999999999999902</c:v>
                </c:pt>
                <c:pt idx="21">
                  <c:v>-0.72999999999999898</c:v>
                </c:pt>
                <c:pt idx="22">
                  <c:v>-0.68999999999999895</c:v>
                </c:pt>
                <c:pt idx="23">
                  <c:v>-0.64999999999999902</c:v>
                </c:pt>
                <c:pt idx="24">
                  <c:v>-0.60999999999999899</c:v>
                </c:pt>
                <c:pt idx="25">
                  <c:v>-0.56999999999999995</c:v>
                </c:pt>
                <c:pt idx="26">
                  <c:v>-0.53</c:v>
                </c:pt>
                <c:pt idx="27">
                  <c:v>-0.49</c:v>
                </c:pt>
                <c:pt idx="28">
                  <c:v>-0.45</c:v>
                </c:pt>
                <c:pt idx="29">
                  <c:v>-0.41</c:v>
                </c:pt>
                <c:pt idx="30">
                  <c:v>-0.37</c:v>
                </c:pt>
                <c:pt idx="31">
                  <c:v>-0.33</c:v>
                </c:pt>
                <c:pt idx="32">
                  <c:v>-0.28999999999999998</c:v>
                </c:pt>
                <c:pt idx="33">
                  <c:v>-0.25</c:v>
                </c:pt>
                <c:pt idx="34">
                  <c:v>-0.21</c:v>
                </c:pt>
                <c:pt idx="35">
                  <c:v>-0.17</c:v>
                </c:pt>
                <c:pt idx="36">
                  <c:v>-0.13</c:v>
                </c:pt>
                <c:pt idx="37">
                  <c:v>-9.0000000000000094E-2</c:v>
                </c:pt>
                <c:pt idx="38">
                  <c:v>-0.05</c:v>
                </c:pt>
                <c:pt idx="39">
                  <c:v>-0.01</c:v>
                </c:pt>
                <c:pt idx="40">
                  <c:v>0.03</c:v>
                </c:pt>
                <c:pt idx="41">
                  <c:v>6.9999999999999798E-2</c:v>
                </c:pt>
                <c:pt idx="42">
                  <c:v>0.11</c:v>
                </c:pt>
                <c:pt idx="43">
                  <c:v>0.15</c:v>
                </c:pt>
                <c:pt idx="44">
                  <c:v>0.19</c:v>
                </c:pt>
                <c:pt idx="45">
                  <c:v>0.23</c:v>
                </c:pt>
                <c:pt idx="46">
                  <c:v>0.27</c:v>
                </c:pt>
                <c:pt idx="47">
                  <c:v>0.31</c:v>
                </c:pt>
                <c:pt idx="48">
                  <c:v>0.35</c:v>
                </c:pt>
                <c:pt idx="49">
                  <c:v>0.39</c:v>
                </c:pt>
                <c:pt idx="50">
                  <c:v>0.43</c:v>
                </c:pt>
                <c:pt idx="51">
                  <c:v>0.47</c:v>
                </c:pt>
                <c:pt idx="52">
                  <c:v>0.51</c:v>
                </c:pt>
                <c:pt idx="53">
                  <c:v>0.55000000000000004</c:v>
                </c:pt>
                <c:pt idx="54">
                  <c:v>0.59</c:v>
                </c:pt>
                <c:pt idx="55">
                  <c:v>0.63</c:v>
                </c:pt>
                <c:pt idx="56">
                  <c:v>0.67</c:v>
                </c:pt>
                <c:pt idx="57">
                  <c:v>0.71</c:v>
                </c:pt>
                <c:pt idx="58">
                  <c:v>0.75</c:v>
                </c:pt>
                <c:pt idx="59">
                  <c:v>0.79</c:v>
                </c:pt>
                <c:pt idx="60">
                  <c:v>0.83</c:v>
                </c:pt>
                <c:pt idx="61">
                  <c:v>0.87</c:v>
                </c:pt>
                <c:pt idx="62">
                  <c:v>0.91</c:v>
                </c:pt>
                <c:pt idx="63">
                  <c:v>0.95</c:v>
                </c:pt>
                <c:pt idx="64">
                  <c:v>0.99</c:v>
                </c:pt>
                <c:pt idx="65">
                  <c:v>1.03</c:v>
                </c:pt>
                <c:pt idx="66">
                  <c:v>1.07</c:v>
                </c:pt>
                <c:pt idx="67">
                  <c:v>1.1100000000000001</c:v>
                </c:pt>
                <c:pt idx="68">
                  <c:v>1.1499999999999999</c:v>
                </c:pt>
                <c:pt idx="69">
                  <c:v>1.19</c:v>
                </c:pt>
                <c:pt idx="70">
                  <c:v>1.23</c:v>
                </c:pt>
                <c:pt idx="71">
                  <c:v>1.27</c:v>
                </c:pt>
                <c:pt idx="72">
                  <c:v>1.31</c:v>
                </c:pt>
                <c:pt idx="73">
                  <c:v>1.35</c:v>
                </c:pt>
                <c:pt idx="74">
                  <c:v>1.39</c:v>
                </c:pt>
                <c:pt idx="75">
                  <c:v>1.43</c:v>
                </c:pt>
                <c:pt idx="76">
                  <c:v>1.47</c:v>
                </c:pt>
                <c:pt idx="77">
                  <c:v>1.51</c:v>
                </c:pt>
                <c:pt idx="78">
                  <c:v>1.55</c:v>
                </c:pt>
              </c:numCache>
            </c:numRef>
          </c:xVal>
          <c:yVal>
            <c:numRef>
              <c:f>Sheet1!$C$1:$C$79</c:f>
              <c:numCache>
                <c:formatCode>General</c:formatCode>
                <c:ptCount val="79"/>
                <c:pt idx="0">
                  <c:v>-0.39148250757527292</c:v>
                </c:pt>
                <c:pt idx="1">
                  <c:v>-0.73662054326998483</c:v>
                </c:pt>
                <c:pt idx="2">
                  <c:v>-1.035143443550129</c:v>
                </c:pt>
                <c:pt idx="3">
                  <c:v>-1.2871293017770133</c:v>
                </c:pt>
                <c:pt idx="4">
                  <c:v>-1.49300128890636</c:v>
                </c:pt>
                <c:pt idx="5">
                  <c:v>-1.6535216910395918</c:v>
                </c:pt>
                <c:pt idx="6">
                  <c:v>-1.7697837071748734</c:v>
                </c:pt>
                <c:pt idx="7">
                  <c:v>-1.8432010649455779</c:v>
                </c:pt>
                <c:pt idx="8">
                  <c:v>-1.8754955261956987</c:v>
                </c:pt>
                <c:pt idx="9">
                  <c:v>-1.8686823678353899</c:v>
                </c:pt>
                <c:pt idx="10">
                  <c:v>-1.8250539364580489</c:v>
                </c:pt>
                <c:pt idx="11">
                  <c:v>-1.7471613875996952</c:v>
                </c:pt>
                <c:pt idx="12">
                  <c:v>-1.6377947322023714</c:v>
                </c:pt>
                <c:pt idx="13">
                  <c:v>-1.4999613237310918</c:v>
                </c:pt>
                <c:pt idx="14">
                  <c:v>-1.3368629294187193</c:v>
                </c:pt>
                <c:pt idx="15">
                  <c:v>-1.1518715382109246</c:v>
                </c:pt>
                <c:pt idx="16">
                  <c:v>-0.94850406609564186</c:v>
                </c:pt>
                <c:pt idx="17">
                  <c:v>-0.73039612657659969</c:v>
                </c:pt>
                <c:pt idx="18">
                  <c:v>-0.50127504004274814</c:v>
                </c:pt>
                <c:pt idx="19">
                  <c:v>-0.26493226065691761</c:v>
                </c:pt>
                <c:pt idx="20">
                  <c:v>-2.5195403106298919E-2</c:v>
                </c:pt>
                <c:pt idx="21">
                  <c:v>0.21409994589931181</c:v>
                </c:pt>
                <c:pt idx="22">
                  <c:v>0.44913844514434331</c:v>
                </c:pt>
                <c:pt idx="23">
                  <c:v>0.67615305905177214</c:v>
                </c:pt>
                <c:pt idx="24">
                  <c:v>0.89145277511856824</c:v>
                </c:pt>
                <c:pt idx="25">
                  <c:v>1.0914497955520608</c:v>
                </c:pt>
                <c:pt idx="26">
                  <c:v>1.2726860234434179</c:v>
                </c:pt>
                <c:pt idx="27">
                  <c:v>1.4318586683995591</c:v>
                </c:pt>
                <c:pt idx="28">
                  <c:v>1.5658448022685296</c:v>
                </c:pt>
                <c:pt idx="29">
                  <c:v>1.6717247023996249</c:v>
                </c:pt>
                <c:pt idx="30">
                  <c:v>1.7468038277343003</c:v>
                </c:pt>
                <c:pt idx="31">
                  <c:v>1.7886332818768509</c:v>
                </c:pt>
                <c:pt idx="32">
                  <c:v>1.7950286270882057</c:v>
                </c:pt>
                <c:pt idx="33">
                  <c:v>1.7640869238190913</c:v>
                </c:pt>
                <c:pt idx="34">
                  <c:v>1.6942018818818176</c:v>
                </c:pt>
                <c:pt idx="35">
                  <c:v>1.5840770215793611</c:v>
                </c:pt>
                <c:pt idx="36">
                  <c:v>1.4327367559878859</c:v>
                </c:pt>
                <c:pt idx="37">
                  <c:v>1.2395353190417251</c:v>
                </c:pt>
                <c:pt idx="38">
                  <c:v>1.0041634780118769</c:v>
                </c:pt>
                <c:pt idx="39">
                  <c:v>0.72665298331075001</c:v>
                </c:pt>
                <c:pt idx="40">
                  <c:v>0.40737872320530233</c:v>
                </c:pt>
                <c:pt idx="41">
                  <c:v>4.7058565883753734E-2</c:v>
                </c:pt>
                <c:pt idx="42">
                  <c:v>-0.35324911369749346</c:v>
                </c:pt>
                <c:pt idx="43">
                  <c:v>-0.79215020975659778</c:v>
                </c:pt>
                <c:pt idx="44">
                  <c:v>-1.2679219370589405</c:v>
                </c:pt>
                <c:pt idx="45">
                  <c:v>-1.7785221156004549</c:v>
                </c:pt>
                <c:pt idx="46">
                  <c:v>-2.3216006319873754</c:v>
                </c:pt>
                <c:pt idx="47">
                  <c:v>-2.8945130067609131</c:v>
                </c:pt>
                <c:pt idx="48">
                  <c:v>-3.494335983226577</c:v>
                </c:pt>
                <c:pt idx="49">
                  <c:v>-4.1178850401954499</c:v>
                </c:pt>
                <c:pt idx="50">
                  <c:v>-4.7617337185131934</c:v>
                </c:pt>
                <c:pt idx="51">
                  <c:v>-5.4222346394223848</c:v>
                </c:pt>
                <c:pt idx="52">
                  <c:v>-6.0955420817510504</c:v>
                </c:pt>
                <c:pt idx="53">
                  <c:v>-6.7776359747160297</c:v>
                </c:pt>
                <c:pt idx="54">
                  <c:v>-7.4643471538396753</c:v>
                </c:pt>
                <c:pt idx="55">
                  <c:v>-8.1513837191622009</c:v>
                </c:pt>
                <c:pt idx="56">
                  <c:v>-8.8343583276433684</c:v>
                </c:pt>
                <c:pt idx="57">
                  <c:v>-9.5088162454330227</c:v>
                </c:pt>
                <c:pt idx="58">
                  <c:v>-10.170263980590446</c:v>
                </c:pt>
                <c:pt idx="59">
                  <c:v>-10.814198312880713</c:v>
                </c:pt>
                <c:pt idx="60">
                  <c:v>-11.436135534497595</c:v>
                </c:pt>
                <c:pt idx="61">
                  <c:v>-12.031640713975506</c:v>
                </c:pt>
                <c:pt idx="62">
                  <c:v>-12.596356795167875</c:v>
                </c:pt>
                <c:pt idx="63">
                  <c:v>-13.126033343989063</c:v>
                </c:pt>
                <c:pt idx="64">
                  <c:v>-13.616554757636619</c:v>
                </c:pt>
                <c:pt idx="65">
                  <c:v>-14.06396775421786</c:v>
                </c:pt>
                <c:pt idx="66">
                  <c:v>-14.464507965079077</c:v>
                </c:pt>
                <c:pt idx="67">
                  <c:v>-14.81462545764982</c:v>
                </c:pt>
                <c:pt idx="68">
                  <c:v>-15.111009023233468</c:v>
                </c:pt>
                <c:pt idx="69">
                  <c:v>-15.350609071856923</c:v>
                </c:pt>
                <c:pt idx="70">
                  <c:v>-15.530658984987824</c:v>
                </c:pt>
                <c:pt idx="71">
                  <c:v>-15.648694786581949</c:v>
                </c:pt>
                <c:pt idx="72">
                  <c:v>-15.702573003475045</c:v>
                </c:pt>
                <c:pt idx="73">
                  <c:v>-15.690486597515017</c:v>
                </c:pt>
                <c:pt idx="74">
                  <c:v>-15.610978863969718</c:v>
                </c:pt>
                <c:pt idx="75">
                  <c:v>-15.462955203565212</c:v>
                </c:pt>
                <c:pt idx="76">
                  <c:v>-15.245692688927599</c:v>
                </c:pt>
                <c:pt idx="77">
                  <c:v>-14.958847360132797</c:v>
                </c:pt>
                <c:pt idx="78">
                  <c:v>-14.602459198424153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1D1-4407-85E6-0AB0C9B45F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9752768"/>
        <c:axId val="1425900304"/>
      </c:scatterChart>
      <c:valAx>
        <c:axId val="669752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425900304"/>
        <c:crosses val="autoZero"/>
        <c:crossBetween val="midCat"/>
      </c:valAx>
      <c:valAx>
        <c:axId val="14259003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697527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0532504450180864E-2"/>
          <c:y val="4.5189691574694157E-2"/>
          <c:w val="0.90012719210946035"/>
          <c:h val="0.90962061685061169"/>
        </c:manualLayout>
      </c:layout>
      <c:scatterChart>
        <c:scatterStyle val="smoothMarker"/>
        <c:varyColors val="0"/>
        <c:ser>
          <c:idx val="0"/>
          <c:order val="0"/>
          <c:spPr>
            <a:ln w="63500"/>
          </c:spPr>
          <c:marker>
            <c:symbol val="none"/>
          </c:marker>
          <c:xVal>
            <c:numRef>
              <c:f>Sheet1!$A$1:$A$80</c:f>
              <c:numCache>
                <c:formatCode>General</c:formatCode>
                <c:ptCount val="80"/>
                <c:pt idx="0">
                  <c:v>-1.57</c:v>
                </c:pt>
                <c:pt idx="1">
                  <c:v>-1.53</c:v>
                </c:pt>
                <c:pt idx="2">
                  <c:v>-1.49</c:v>
                </c:pt>
                <c:pt idx="3">
                  <c:v>-1.45</c:v>
                </c:pt>
                <c:pt idx="4">
                  <c:v>-1.41</c:v>
                </c:pt>
                <c:pt idx="5">
                  <c:v>-1.37</c:v>
                </c:pt>
                <c:pt idx="6">
                  <c:v>-1.33</c:v>
                </c:pt>
                <c:pt idx="7">
                  <c:v>-1.29</c:v>
                </c:pt>
                <c:pt idx="8">
                  <c:v>-1.25</c:v>
                </c:pt>
                <c:pt idx="9">
                  <c:v>-1.21</c:v>
                </c:pt>
                <c:pt idx="10">
                  <c:v>-1.17</c:v>
                </c:pt>
                <c:pt idx="11">
                  <c:v>-1.1299999999999999</c:v>
                </c:pt>
                <c:pt idx="12">
                  <c:v>-1.0900000000000001</c:v>
                </c:pt>
                <c:pt idx="13">
                  <c:v>-1.05</c:v>
                </c:pt>
                <c:pt idx="14">
                  <c:v>-1.01</c:v>
                </c:pt>
                <c:pt idx="15">
                  <c:v>-0.96999999999999897</c:v>
                </c:pt>
                <c:pt idx="16">
                  <c:v>-0.92999999999999905</c:v>
                </c:pt>
                <c:pt idx="17">
                  <c:v>-0.88999999999999901</c:v>
                </c:pt>
                <c:pt idx="18">
                  <c:v>-0.84999999999999898</c:v>
                </c:pt>
                <c:pt idx="19">
                  <c:v>-0.80999999999999905</c:v>
                </c:pt>
                <c:pt idx="20">
                  <c:v>-0.76999999999999902</c:v>
                </c:pt>
                <c:pt idx="21">
                  <c:v>-0.72999999999999898</c:v>
                </c:pt>
                <c:pt idx="22">
                  <c:v>-0.68999999999999895</c:v>
                </c:pt>
                <c:pt idx="23">
                  <c:v>-0.64999999999999902</c:v>
                </c:pt>
                <c:pt idx="24">
                  <c:v>-0.60999999999999899</c:v>
                </c:pt>
                <c:pt idx="25">
                  <c:v>-0.56999999999999995</c:v>
                </c:pt>
                <c:pt idx="26">
                  <c:v>-0.53</c:v>
                </c:pt>
                <c:pt idx="27">
                  <c:v>-0.49</c:v>
                </c:pt>
                <c:pt idx="28">
                  <c:v>-0.45</c:v>
                </c:pt>
                <c:pt idx="29">
                  <c:v>-0.41</c:v>
                </c:pt>
                <c:pt idx="30">
                  <c:v>-0.37</c:v>
                </c:pt>
                <c:pt idx="31">
                  <c:v>-0.33</c:v>
                </c:pt>
                <c:pt idx="32">
                  <c:v>-0.28999999999999998</c:v>
                </c:pt>
                <c:pt idx="33">
                  <c:v>-0.25</c:v>
                </c:pt>
                <c:pt idx="34">
                  <c:v>-0.21</c:v>
                </c:pt>
                <c:pt idx="35">
                  <c:v>-0.17</c:v>
                </c:pt>
                <c:pt idx="36">
                  <c:v>-0.13</c:v>
                </c:pt>
                <c:pt idx="37">
                  <c:v>-9.0000000000000094E-2</c:v>
                </c:pt>
                <c:pt idx="38">
                  <c:v>-0.05</c:v>
                </c:pt>
                <c:pt idx="39">
                  <c:v>-0.01</c:v>
                </c:pt>
                <c:pt idx="40">
                  <c:v>0.03</c:v>
                </c:pt>
                <c:pt idx="41">
                  <c:v>6.9999999999999798E-2</c:v>
                </c:pt>
                <c:pt idx="42">
                  <c:v>0.11</c:v>
                </c:pt>
                <c:pt idx="43">
                  <c:v>0.15</c:v>
                </c:pt>
                <c:pt idx="44">
                  <c:v>0.19</c:v>
                </c:pt>
                <c:pt idx="45">
                  <c:v>0.23</c:v>
                </c:pt>
                <c:pt idx="46">
                  <c:v>0.27</c:v>
                </c:pt>
                <c:pt idx="47">
                  <c:v>0.31</c:v>
                </c:pt>
                <c:pt idx="48">
                  <c:v>0.35</c:v>
                </c:pt>
                <c:pt idx="49">
                  <c:v>0.39</c:v>
                </c:pt>
                <c:pt idx="50">
                  <c:v>0.43</c:v>
                </c:pt>
                <c:pt idx="51">
                  <c:v>0.47</c:v>
                </c:pt>
                <c:pt idx="52">
                  <c:v>0.51</c:v>
                </c:pt>
                <c:pt idx="53">
                  <c:v>0.55000000000000004</c:v>
                </c:pt>
                <c:pt idx="54">
                  <c:v>0.59</c:v>
                </c:pt>
                <c:pt idx="55">
                  <c:v>0.63</c:v>
                </c:pt>
                <c:pt idx="56">
                  <c:v>0.67</c:v>
                </c:pt>
                <c:pt idx="57">
                  <c:v>0.71</c:v>
                </c:pt>
                <c:pt idx="58">
                  <c:v>0.75</c:v>
                </c:pt>
                <c:pt idx="59">
                  <c:v>0.79</c:v>
                </c:pt>
                <c:pt idx="60">
                  <c:v>0.83</c:v>
                </c:pt>
                <c:pt idx="61">
                  <c:v>0.87</c:v>
                </c:pt>
                <c:pt idx="62">
                  <c:v>0.91</c:v>
                </c:pt>
                <c:pt idx="63">
                  <c:v>0.95</c:v>
                </c:pt>
                <c:pt idx="64">
                  <c:v>0.99</c:v>
                </c:pt>
                <c:pt idx="65">
                  <c:v>1.03</c:v>
                </c:pt>
                <c:pt idx="66">
                  <c:v>1.07</c:v>
                </c:pt>
                <c:pt idx="67">
                  <c:v>1.1100000000000001</c:v>
                </c:pt>
                <c:pt idx="68">
                  <c:v>1.1499999999999999</c:v>
                </c:pt>
                <c:pt idx="69">
                  <c:v>1.19</c:v>
                </c:pt>
                <c:pt idx="70">
                  <c:v>1.23</c:v>
                </c:pt>
                <c:pt idx="71">
                  <c:v>1.27</c:v>
                </c:pt>
                <c:pt idx="72">
                  <c:v>1.31</c:v>
                </c:pt>
                <c:pt idx="73">
                  <c:v>1.35</c:v>
                </c:pt>
                <c:pt idx="74">
                  <c:v>1.39</c:v>
                </c:pt>
                <c:pt idx="75">
                  <c:v>1.43</c:v>
                </c:pt>
                <c:pt idx="76">
                  <c:v>1.47</c:v>
                </c:pt>
                <c:pt idx="77">
                  <c:v>1.51</c:v>
                </c:pt>
                <c:pt idx="78">
                  <c:v>1.55</c:v>
                </c:pt>
                <c:pt idx="79">
                  <c:v>1.59</c:v>
                </c:pt>
              </c:numCache>
            </c:numRef>
          </c:xVal>
          <c:yVal>
            <c:numRef>
              <c:f>Sheet1!$B$1:$B$80</c:f>
              <c:numCache>
                <c:formatCode>General</c:formatCode>
                <c:ptCount val="80"/>
                <c:pt idx="0">
                  <c:v>9.7870626893818145</c:v>
                </c:pt>
                <c:pt idx="1">
                  <c:v>8.6284508923677912</c:v>
                </c:pt>
                <c:pt idx="2">
                  <c:v>7.4630725070035986</c:v>
                </c:pt>
                <c:pt idx="3">
                  <c:v>6.2996464556721001</c:v>
                </c:pt>
                <c:pt idx="4">
                  <c:v>5.1467996782336893</c:v>
                </c:pt>
                <c:pt idx="5">
                  <c:v>4.0130100533307909</c:v>
                </c:pt>
                <c:pt idx="6">
                  <c:v>2.9065504033820408</c:v>
                </c:pt>
                <c:pt idx="7">
                  <c:v>1.8354339442676091</c:v>
                </c:pt>
                <c:pt idx="8">
                  <c:v>0.80736153125301868</c:v>
                </c:pt>
                <c:pt idx="9">
                  <c:v>-0.17032895900772083</c:v>
                </c:pt>
                <c:pt idx="10">
                  <c:v>-1.090710784433524</c:v>
                </c:pt>
                <c:pt idx="11">
                  <c:v>-1.9473137214588512</c:v>
                </c:pt>
                <c:pt idx="12">
                  <c:v>-2.7341663849330953</c:v>
                </c:pt>
                <c:pt idx="13">
                  <c:v>-3.4458352117819846</c:v>
                </c:pt>
                <c:pt idx="14">
                  <c:v>-4.0774598578092043</c:v>
                </c:pt>
                <c:pt idx="15">
                  <c:v>-4.6247847801948758</c:v>
                </c:pt>
                <c:pt idx="16">
                  <c:v>-5.0841868028820629</c:v>
                </c:pt>
                <c:pt idx="17">
                  <c:v>-5.4526984879760505</c:v>
                </c:pt>
                <c:pt idx="18">
                  <c:v>-5.7280271633462982</c:v>
                </c:pt>
                <c:pt idx="19">
                  <c:v>-5.9085694846457582</c:v>
                </c:pt>
                <c:pt idx="20">
                  <c:v>-5.9934214387654619</c:v>
                </c:pt>
                <c:pt idx="21">
                  <c:v>-5.982383725140263</c:v>
                </c:pt>
                <c:pt idx="22">
                  <c:v>-5.8759624811257982</c:v>
                </c:pt>
                <c:pt idx="23">
                  <c:v>-5.675365347685716</c:v>
                </c:pt>
                <c:pt idx="24">
                  <c:v>-5.382492901670032</c:v>
                </c:pt>
                <c:pt idx="25">
                  <c:v>-4.9999255108373246</c:v>
                </c:pt>
                <c:pt idx="26">
                  <c:v>-4.5309056972839246</c:v>
                </c:pt>
                <c:pt idx="27">
                  <c:v>-3.9793161239035317</c:v>
                </c:pt>
                <c:pt idx="28">
                  <c:v>-3.3496533467242582</c:v>
                </c:pt>
                <c:pt idx="29">
                  <c:v>-2.6469975032773805</c:v>
                </c:pt>
                <c:pt idx="30">
                  <c:v>-1.8769781333668862</c:v>
                </c:pt>
                <c:pt idx="31">
                  <c:v>-1.0457363535637638</c:v>
                </c:pt>
                <c:pt idx="32">
                  <c:v>-0.1598836302838671</c:v>
                </c:pt>
                <c:pt idx="33">
                  <c:v>0.77354258172785872</c:v>
                </c:pt>
                <c:pt idx="34">
                  <c:v>1.7471260484318416</c:v>
                </c:pt>
                <c:pt idx="35">
                  <c:v>2.7531215075614091</c:v>
                </c:pt>
                <c:pt idx="36">
                  <c:v>3.7835066397868893</c:v>
                </c:pt>
                <c:pt idx="37">
                  <c:v>4.8300359236540098</c:v>
                </c:pt>
                <c:pt idx="38">
                  <c:v>5.8842960257462043</c:v>
                </c:pt>
                <c:pt idx="39">
                  <c:v>6.9377623675281699</c:v>
                </c:pt>
                <c:pt idx="40">
                  <c:v>7.9818565026362327</c:v>
                </c:pt>
                <c:pt idx="41">
                  <c:v>9.008003933038669</c:v>
                </c:pt>
                <c:pt idx="42">
                  <c:v>10.007691989531182</c:v>
                </c:pt>
                <c:pt idx="43">
                  <c:v>10.972527401477608</c:v>
                </c:pt>
                <c:pt idx="44">
                  <c:v>11.894293182558567</c:v>
                </c:pt>
                <c:pt idx="45">
                  <c:v>12.765004463537858</c:v>
                </c:pt>
                <c:pt idx="46">
                  <c:v>13.576962909673018</c:v>
                </c:pt>
                <c:pt idx="47">
                  <c:v>14.322809369338447</c:v>
                </c:pt>
                <c:pt idx="48">
                  <c:v>14.995574411641588</c:v>
                </c:pt>
                <c:pt idx="49">
                  <c:v>15.588726424221825</c:v>
                </c:pt>
                <c:pt idx="50">
                  <c:v>16.0962169579436</c:v>
                </c:pt>
                <c:pt idx="51">
                  <c:v>16.512523022729766</c:v>
                </c:pt>
                <c:pt idx="52">
                  <c:v>16.83268605821662</c:v>
                </c:pt>
                <c:pt idx="53">
                  <c:v>17.052347324124511</c:v>
                </c:pt>
                <c:pt idx="54">
                  <c:v>17.167779478091134</c:v>
                </c:pt>
                <c:pt idx="55">
                  <c:v>17.17591413306311</c:v>
                </c:pt>
                <c:pt idx="56">
                  <c:v>17.074365212029207</c:v>
                </c:pt>
                <c:pt idx="57">
                  <c:v>16.861447944741339</c:v>
                </c:pt>
                <c:pt idx="58">
                  <c:v>16.536193378935582</c:v>
                </c:pt>
                <c:pt idx="59">
                  <c:v>16.098358307256682</c:v>
                </c:pt>
                <c:pt idx="60">
                  <c:v>15.548430540422052</c:v>
                </c:pt>
                <c:pt idx="61">
                  <c:v>14.887629486947764</c:v>
                </c:pt>
                <c:pt idx="62">
                  <c:v>14.117902029809246</c:v>
                </c:pt>
                <c:pt idx="63">
                  <c:v>13.241913720529668</c:v>
                </c:pt>
                <c:pt idx="64">
                  <c:v>12.2630353411889</c:v>
                </c:pt>
                <c:pt idx="65">
                  <c:v>11.185324914531009</c:v>
                </c:pt>
                <c:pt idx="66">
                  <c:v>10.013505271530441</c:v>
                </c:pt>
                <c:pt idx="67">
                  <c:v>8.7529373142685802</c:v>
                </c:pt>
                <c:pt idx="68">
                  <c:v>7.409589139591187</c:v>
                </c:pt>
                <c:pt idx="69">
                  <c:v>5.990001215586366</c:v>
                </c:pt>
                <c:pt idx="70">
                  <c:v>4.5012478282725255</c:v>
                </c:pt>
                <c:pt idx="71">
                  <c:v>2.9508950398531137</c:v>
                </c:pt>
                <c:pt idx="72">
                  <c:v>1.3469554223273956</c:v>
                </c:pt>
                <c:pt idx="73">
                  <c:v>-0.30216014900069155</c:v>
                </c:pt>
                <c:pt idx="74">
                  <c:v>-1.9876933386324502</c:v>
                </c:pt>
                <c:pt idx="75">
                  <c:v>-3.7005915101126465</c:v>
                </c:pt>
                <c:pt idx="76">
                  <c:v>-5.4315628659402906</c:v>
                </c:pt>
                <c:pt idx="77">
                  <c:v>-7.1711332198700344</c:v>
                </c:pt>
                <c:pt idx="78">
                  <c:v>-8.9097040427160987</c:v>
                </c:pt>
                <c:pt idx="79">
                  <c:v>-10.637611414453817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A0B-4836-B32E-6D17DCB4CF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9760048"/>
        <c:axId val="669751648"/>
      </c:scatterChart>
      <c:valAx>
        <c:axId val="669760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sk-SK"/>
          </a:p>
        </c:txPr>
        <c:crossAx val="669751648"/>
        <c:crosses val="autoZero"/>
        <c:crossBetween val="midCat"/>
      </c:valAx>
      <c:valAx>
        <c:axId val="6697516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one"/>
        <c:crossAx val="66976004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47922547417421"/>
          <c:y val="4.3656295099864642E-2"/>
          <c:w val="0.84394839795968912"/>
          <c:h val="0.77953570810117045"/>
        </c:manualLayout>
      </c:layout>
      <c:scatterChart>
        <c:scatterStyle val="lineMarker"/>
        <c:varyColors val="0"/>
        <c:ser>
          <c:idx val="0"/>
          <c:order val="0"/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3175" cmpd="sng">
                <a:noFill/>
              </a:ln>
              <a:effectLst/>
            </c:spPr>
          </c:marker>
          <c:errBars>
            <c:errDir val="x"/>
            <c:errBarType val="both"/>
            <c:errValType val="stdErr"/>
            <c:noEndCap val="0"/>
            <c:spPr>
              <a:noFill/>
              <a:ln w="9525" cap="flat" cmpd="sng" algn="ctr">
                <a:noFill/>
                <a:round/>
              </a:ln>
              <a:effectLst/>
            </c:spPr>
          </c:errBars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noFill/>
                <a:round/>
              </a:ln>
              <a:effectLst/>
            </c:spPr>
          </c:errBars>
          <c:xVal>
            <c:numRef>
              <c:f>Sheet1!$J$1:$J$498</c:f>
              <c:numCache>
                <c:formatCode>General</c:formatCode>
                <c:ptCount val="498"/>
                <c:pt idx="0">
                  <c:v>19.986379375087399</c:v>
                </c:pt>
                <c:pt idx="1">
                  <c:v>19.756336182879199</c:v>
                </c:pt>
                <c:pt idx="2">
                  <c:v>19.743589743589698</c:v>
                </c:pt>
                <c:pt idx="5">
                  <c:v>19.499281232910398</c:v>
                </c:pt>
                <c:pt idx="6">
                  <c:v>19.4871794871794</c:v>
                </c:pt>
                <c:pt idx="7">
                  <c:v>19.474840333638301</c:v>
                </c:pt>
                <c:pt idx="8">
                  <c:v>19.242199355614702</c:v>
                </c:pt>
                <c:pt idx="9">
                  <c:v>19.230769230769202</c:v>
                </c:pt>
                <c:pt idx="10">
                  <c:v>19.2191116501068</c:v>
                </c:pt>
                <c:pt idx="11">
                  <c:v>18.985089011620499</c:v>
                </c:pt>
                <c:pt idx="12">
                  <c:v>18.9743589743589</c:v>
                </c:pt>
                <c:pt idx="13">
                  <c:v>18.963412295648101</c:v>
                </c:pt>
                <c:pt idx="14">
                  <c:v>18.727948548697899</c:v>
                </c:pt>
                <c:pt idx="15">
                  <c:v>18.717948717948701</c:v>
                </c:pt>
                <c:pt idx="16">
                  <c:v>18.707743994976202</c:v>
                </c:pt>
                <c:pt idx="17">
                  <c:v>18.470776191572899</c:v>
                </c:pt>
                <c:pt idx="18">
                  <c:v>18.4615384615384</c:v>
                </c:pt>
                <c:pt idx="19">
                  <c:v>18.452108602862999</c:v>
                </c:pt>
                <c:pt idx="20">
                  <c:v>18.213570030643002</c:v>
                </c:pt>
                <c:pt idx="21">
                  <c:v>18.205128205128101</c:v>
                </c:pt>
                <c:pt idx="22">
                  <c:v>18.1965081162149</c:v>
                </c:pt>
                <c:pt idx="23">
                  <c:v>17.9563280094528</c:v>
                </c:pt>
                <c:pt idx="24">
                  <c:v>17.948717948717899</c:v>
                </c:pt>
                <c:pt idx="25">
                  <c:v>17.940944687493001</c:v>
                </c:pt>
                <c:pt idx="26">
                  <c:v>17.699047910771402</c:v>
                </c:pt>
                <c:pt idx="27">
                  <c:v>17.692307692307601</c:v>
                </c:pt>
                <c:pt idx="28">
                  <c:v>17.6854206396502</c:v>
                </c:pt>
                <c:pt idx="29">
                  <c:v>17.441727341088001</c:v>
                </c:pt>
                <c:pt idx="30">
                  <c:v>17.435897435897399</c:v>
                </c:pt>
                <c:pt idx="31">
                  <c:v>17.429938482788401</c:v>
                </c:pt>
                <c:pt idx="32">
                  <c:v>17.184363713314699</c:v>
                </c:pt>
                <c:pt idx="33">
                  <c:v>17.179487179487101</c:v>
                </c:pt>
                <c:pt idx="34">
                  <c:v>17.174500932766598</c:v>
                </c:pt>
                <c:pt idx="35">
                  <c:v>16.926954227452601</c:v>
                </c:pt>
                <c:pt idx="36">
                  <c:v>16.923076923076898</c:v>
                </c:pt>
                <c:pt idx="37">
                  <c:v>16.919110932029199</c:v>
                </c:pt>
                <c:pt idx="38">
                  <c:v>16.669495848940599</c:v>
                </c:pt>
                <c:pt idx="39">
                  <c:v>16.6666666666666</c:v>
                </c:pt>
                <c:pt idx="40">
                  <c:v>16.663771672966401</c:v>
                </c:pt>
                <c:pt idx="41">
                  <c:v>16.411985284359499</c:v>
                </c:pt>
                <c:pt idx="42">
                  <c:v>16.410256410256402</c:v>
                </c:pt>
                <c:pt idx="43">
                  <c:v>16.408486624166802</c:v>
                </c:pt>
                <c:pt idx="44">
                  <c:v>16.1544189541112</c:v>
                </c:pt>
                <c:pt idx="45">
                  <c:v>16.1538461538461</c:v>
                </c:pt>
                <c:pt idx="46">
                  <c:v>16.153259559985401</c:v>
                </c:pt>
                <c:pt idx="47">
                  <c:v>16.030902421123599</c:v>
                </c:pt>
                <c:pt idx="48">
                  <c:v>15.8980776263931</c:v>
                </c:pt>
                <c:pt idx="49">
                  <c:v>15.8974358974358</c:v>
                </c:pt>
                <c:pt idx="50">
                  <c:v>15.89676553556</c:v>
                </c:pt>
                <c:pt idx="51">
                  <c:v>15.6429443025986</c:v>
                </c:pt>
                <c:pt idx="52">
                  <c:v>15.6410256410256</c:v>
                </c:pt>
                <c:pt idx="53">
                  <c:v>15.639019786836201</c:v>
                </c:pt>
                <c:pt idx="54">
                  <c:v>15.387878942897499</c:v>
                </c:pt>
                <c:pt idx="55">
                  <c:v>15.3846153846153</c:v>
                </c:pt>
                <c:pt idx="56">
                  <c:v>15.3812007133608</c:v>
                </c:pt>
                <c:pt idx="57">
                  <c:v>15.1328865498574</c:v>
                </c:pt>
                <c:pt idx="58">
                  <c:v>15.128205128205099</c:v>
                </c:pt>
                <c:pt idx="59">
                  <c:v>15.123302760653401</c:v>
                </c:pt>
                <c:pt idx="60">
                  <c:v>14.8779726029875</c:v>
                </c:pt>
                <c:pt idx="61">
                  <c:v>14.871794871794799</c:v>
                </c:pt>
                <c:pt idx="62">
                  <c:v>14.865319829357899</c:v>
                </c:pt>
                <c:pt idx="63">
                  <c:v>14.623143115253599</c:v>
                </c:pt>
                <c:pt idx="64">
                  <c:v>14.615384615384601</c:v>
                </c:pt>
                <c:pt idx="65">
                  <c:v>14.607245208779601</c:v>
                </c:pt>
                <c:pt idx="66">
                  <c:v>14.368404697681701</c:v>
                </c:pt>
                <c:pt idx="67">
                  <c:v>14.358974358974301</c:v>
                </c:pt>
                <c:pt idx="68">
                  <c:v>14.3490715006229</c:v>
                </c:pt>
                <c:pt idx="69">
                  <c:v>14.113764633419899</c:v>
                </c:pt>
                <c:pt idx="70">
                  <c:v>14.1025641025641</c:v>
                </c:pt>
                <c:pt idx="71">
                  <c:v>14.090790531220399</c:v>
                </c:pt>
                <c:pt idx="72">
                  <c:v>13.859230962895699</c:v>
                </c:pt>
                <c:pt idx="73">
                  <c:v>13.846153846153801</c:v>
                </c:pt>
                <c:pt idx="74">
                  <c:v>13.8323932501947</c:v>
                </c:pt>
                <c:pt idx="75">
                  <c:v>13.604812582040701</c:v>
                </c:pt>
                <c:pt idx="76">
                  <c:v>13.589743589743501</c:v>
                </c:pt>
                <c:pt idx="77">
                  <c:v>13.5738696130663</c:v>
                </c:pt>
                <c:pt idx="78">
                  <c:v>13.3505193559576</c:v>
                </c:pt>
                <c:pt idx="79">
                  <c:v>13.3333333333333</c:v>
                </c:pt>
                <c:pt idx="80">
                  <c:v>13.3152084447901</c:v>
                </c:pt>
                <c:pt idx="81">
                  <c:v>13.0963622509116</c:v>
                </c:pt>
                <c:pt idx="82">
                  <c:v>13.076923076923</c:v>
                </c:pt>
                <c:pt idx="83">
                  <c:v>13.0563972805384</c:v>
                </c:pt>
                <c:pt idx="84">
                  <c:v>12.842353488156499</c:v>
                </c:pt>
                <c:pt idx="85">
                  <c:v>12.8205128205128</c:v>
                </c:pt>
                <c:pt idx="86">
                  <c:v>12.797422179219501</c:v>
                </c:pt>
                <c:pt idx="87">
                  <c:v>12.588506723887701</c:v>
                </c:pt>
                <c:pt idx="88">
                  <c:v>12.5641025641025</c:v>
                </c:pt>
                <c:pt idx="89">
                  <c:v>12.5382675041737</c:v>
                </c:pt>
                <c:pt idx="90">
                  <c:v>12.3348372606075</c:v>
                </c:pt>
                <c:pt idx="91">
                  <c:v>12.307692307692299</c:v>
                </c:pt>
                <c:pt idx="92">
                  <c:v>12.2789156641603</c:v>
                </c:pt>
                <c:pt idx="93">
                  <c:v>12.081362296433699</c:v>
                </c:pt>
                <c:pt idx="94">
                  <c:v>12.051282051282</c:v>
                </c:pt>
                <c:pt idx="95">
                  <c:v>12.019346806058399</c:v>
                </c:pt>
                <c:pt idx="96">
                  <c:v>11.8281012204795</c:v>
                </c:pt>
                <c:pt idx="97">
                  <c:v>11.7948717948717</c:v>
                </c:pt>
                <c:pt idx="98">
                  <c:v>11.7595384485245</c:v>
                </c:pt>
                <c:pt idx="99">
                  <c:v>11.575075964474101</c:v>
                </c:pt>
                <c:pt idx="100">
                  <c:v>11.538461538461499</c:v>
                </c:pt>
                <c:pt idx="101">
                  <c:v>11.499465043038001</c:v>
                </c:pt>
                <c:pt idx="102">
                  <c:v>11.322311423428101</c:v>
                </c:pt>
                <c:pt idx="103">
                  <c:v>11.282051282051199</c:v>
                </c:pt>
                <c:pt idx="104">
                  <c:v>11.2390974450937</c:v>
                </c:pt>
                <c:pt idx="105">
                  <c:v>11.0698359615846</c:v>
                </c:pt>
                <c:pt idx="106">
                  <c:v>11.025641025641001</c:v>
                </c:pt>
                <c:pt idx="107">
                  <c:v>10.9784022734763</c:v>
                </c:pt>
                <c:pt idx="108">
                  <c:v>10.817682024387899</c:v>
                </c:pt>
                <c:pt idx="109">
                  <c:v>10.769230769230701</c:v>
                </c:pt>
                <c:pt idx="110">
                  <c:v>10.7173411291576</c:v>
                </c:pt>
                <c:pt idx="111">
                  <c:v>10.565886883154899</c:v>
                </c:pt>
                <c:pt idx="112">
                  <c:v>10.5128205128205</c:v>
                </c:pt>
                <c:pt idx="113">
                  <c:v>10.455869636806099</c:v>
                </c:pt>
                <c:pt idx="114">
                  <c:v>10.314493547065499</c:v>
                </c:pt>
                <c:pt idx="115">
                  <c:v>10.2564102564102</c:v>
                </c:pt>
                <c:pt idx="116">
                  <c:v>10.193936260344501</c:v>
                </c:pt>
                <c:pt idx="117">
                  <c:v>10.063551887774199</c:v>
                </c:pt>
                <c:pt idx="118">
                  <c:v>10</c:v>
                </c:pt>
                <c:pt idx="119">
                  <c:v>9.9314808282240907</c:v>
                </c:pt>
                <c:pt idx="120">
                  <c:v>9.8131200364837508</c:v>
                </c:pt>
                <c:pt idx="121">
                  <c:v>9.7435897435897392</c:v>
                </c:pt>
                <c:pt idx="122">
                  <c:v>9.6684326823279498</c:v>
                </c:pt>
                <c:pt idx="123">
                  <c:v>9.5632661333224291</c:v>
                </c:pt>
                <c:pt idx="124">
                  <c:v>9.4871794871794801</c:v>
                </c:pt>
                <c:pt idx="125">
                  <c:v>9.4047083340194497</c:v>
                </c:pt>
                <c:pt idx="126">
                  <c:v>9.3140705367002603</c:v>
                </c:pt>
                <c:pt idx="127">
                  <c:v>9.2307692307692299</c:v>
                </c:pt>
                <c:pt idx="128">
                  <c:v>9.1402084678459197</c:v>
                </c:pt>
                <c:pt idx="129">
                  <c:v>9.0656286395573193</c:v>
                </c:pt>
                <c:pt idx="130">
                  <c:v>8.9743589743589691</c:v>
                </c:pt>
                <c:pt idx="131">
                  <c:v>8.8748140716947397</c:v>
                </c:pt>
                <c:pt idx="132">
                  <c:v>8.8180544954884805</c:v>
                </c:pt>
                <c:pt idx="133">
                  <c:v>8.7179487179487101</c:v>
                </c:pt>
                <c:pt idx="134">
                  <c:v>8.6083813822803705</c:v>
                </c:pt>
                <c:pt idx="135">
                  <c:v>8.5714855390558</c:v>
                </c:pt>
                <c:pt idx="136">
                  <c:v>8.4615384615384599</c:v>
                </c:pt>
                <c:pt idx="137">
                  <c:v>8.3407352016410492</c:v>
                </c:pt>
                <c:pt idx="138">
                  <c:v>8.3260888044843</c:v>
                </c:pt>
                <c:pt idx="139">
                  <c:v>8.2051282051282008</c:v>
                </c:pt>
                <c:pt idx="140">
                  <c:v>8.1795233707773196</c:v>
                </c:pt>
                <c:pt idx="141">
                  <c:v>8.0817446421192294</c:v>
                </c:pt>
                <c:pt idx="142">
                  <c:v>8.0711486741304803</c:v>
                </c:pt>
                <c:pt idx="143">
                  <c:v>7.94871794871794</c:v>
                </c:pt>
                <c:pt idx="144">
                  <c:v>7.8384102799988602</c:v>
                </c:pt>
                <c:pt idx="145">
                  <c:v>7.7988871032648497</c:v>
                </c:pt>
                <c:pt idx="146">
                  <c:v>7.6923076923076898</c:v>
                </c:pt>
                <c:pt idx="147">
                  <c:v>7.5967882109465901</c:v>
                </c:pt>
                <c:pt idx="148">
                  <c:v>7.5242140943914402</c:v>
                </c:pt>
                <c:pt idx="149">
                  <c:v>7.4358974358974299</c:v>
                </c:pt>
                <c:pt idx="150">
                  <c:v>7.3572131661128797</c:v>
                </c:pt>
                <c:pt idx="151">
                  <c:v>7.2465798442281004</c:v>
                </c:pt>
                <c:pt idx="152">
                  <c:v>7.17948717948717</c:v>
                </c:pt>
                <c:pt idx="153">
                  <c:v>7.1201107759306597</c:v>
                </c:pt>
                <c:pt idx="154">
                  <c:v>6.9652584179494896</c:v>
                </c:pt>
                <c:pt idx="155">
                  <c:v>6.9230769230769198</c:v>
                </c:pt>
                <c:pt idx="156">
                  <c:v>6.8860303487242103</c:v>
                </c:pt>
                <c:pt idx="157">
                  <c:v>6.6792717694779702</c:v>
                </c:pt>
                <c:pt idx="158">
                  <c:v>6.6666666666666599</c:v>
                </c:pt>
                <c:pt idx="159">
                  <c:v>6.65569288073391</c:v>
                </c:pt>
                <c:pt idx="160">
                  <c:v>6.5689537091373502</c:v>
                </c:pt>
                <c:pt idx="161">
                  <c:v>6.4283403797065102</c:v>
                </c:pt>
                <c:pt idx="162">
                  <c:v>6.4102564102564097</c:v>
                </c:pt>
                <c:pt idx="163">
                  <c:v>6.3836794403844701</c:v>
                </c:pt>
                <c:pt idx="164">
                  <c:v>6.2051653473200403</c:v>
                </c:pt>
                <c:pt idx="165">
                  <c:v>6.1538461538461497</c:v>
                </c:pt>
                <c:pt idx="166">
                  <c:v>6.0759609425623902</c:v>
                </c:pt>
                <c:pt idx="167">
                  <c:v>5.9884882813214304</c:v>
                </c:pt>
                <c:pt idx="168">
                  <c:v>5.8974358974358898</c:v>
                </c:pt>
                <c:pt idx="169">
                  <c:v>5.7792182600558997</c:v>
                </c:pt>
                <c:pt idx="170">
                  <c:v>5.7502668828648202</c:v>
                </c:pt>
                <c:pt idx="171">
                  <c:v>5.6410256410256396</c:v>
                </c:pt>
                <c:pt idx="172">
                  <c:v>5.57590540837381</c:v>
                </c:pt>
                <c:pt idx="173">
                  <c:v>5.3866268199482201</c:v>
                </c:pt>
                <c:pt idx="174">
                  <c:v>5.3851417237905199</c:v>
                </c:pt>
                <c:pt idx="175">
                  <c:v>5.3846153846153797</c:v>
                </c:pt>
                <c:pt idx="176">
                  <c:v>5.3832058824503202</c:v>
                </c:pt>
                <c:pt idx="177">
                  <c:v>5.2021383554656397</c:v>
                </c:pt>
                <c:pt idx="178">
                  <c:v>5.1282051282051198</c:v>
                </c:pt>
                <c:pt idx="179">
                  <c:v>5.0343129541988203</c:v>
                </c:pt>
                <c:pt idx="180">
                  <c:v>4.89602736302243</c:v>
                </c:pt>
                <c:pt idx="181">
                  <c:v>4.8818864807785403</c:v>
                </c:pt>
                <c:pt idx="182">
                  <c:v>4.8717948717948696</c:v>
                </c:pt>
                <c:pt idx="183">
                  <c:v>4.7470783838280699</c:v>
                </c:pt>
                <c:pt idx="184">
                  <c:v>4.7452501051284104</c:v>
                </c:pt>
                <c:pt idx="185">
                  <c:v>4.6329688574946903</c:v>
                </c:pt>
                <c:pt idx="186">
                  <c:v>4.6250378218387498</c:v>
                </c:pt>
                <c:pt idx="187">
                  <c:v>4.6153846153846096</c:v>
                </c:pt>
                <c:pt idx="188">
                  <c:v>4.5719531033248497</c:v>
                </c:pt>
                <c:pt idx="189">
                  <c:v>4.5446607494002098</c:v>
                </c:pt>
                <c:pt idx="190">
                  <c:v>4.5231790266955496</c:v>
                </c:pt>
                <c:pt idx="191">
                  <c:v>4.5082094767230503</c:v>
                </c:pt>
                <c:pt idx="192">
                  <c:v>4.4871794871794801</c:v>
                </c:pt>
                <c:pt idx="193">
                  <c:v>4.4791646702641703</c:v>
                </c:pt>
                <c:pt idx="194">
                  <c:v>4.4754265590490698</c:v>
                </c:pt>
                <c:pt idx="195">
                  <c:v>4.4663583532724296</c:v>
                </c:pt>
                <c:pt idx="196">
                  <c:v>4.4391445381161097</c:v>
                </c:pt>
                <c:pt idx="197">
                  <c:v>4.4230769230769198</c:v>
                </c:pt>
                <c:pt idx="198">
                  <c:v>4.4204156993228096</c:v>
                </c:pt>
                <c:pt idx="199">
                  <c:v>4.4035385571604699</c:v>
                </c:pt>
                <c:pt idx="200">
                  <c:v>4.38541943262529</c:v>
                </c:pt>
                <c:pt idx="201">
                  <c:v>4.3765300198323196</c:v>
                </c:pt>
                <c:pt idx="202">
                  <c:v>4.3724471113629102</c:v>
                </c:pt>
                <c:pt idx="203">
                  <c:v>4.3589743589743497</c:v>
                </c:pt>
                <c:pt idx="204">
                  <c:v>4.35825751223304</c:v>
                </c:pt>
                <c:pt idx="205">
                  <c:v>4.3580214227753302</c:v>
                </c:pt>
                <c:pt idx="206">
                  <c:v>4.3451830926827704</c:v>
                </c:pt>
                <c:pt idx="207">
                  <c:v>4.3418772219168904</c:v>
                </c:pt>
                <c:pt idx="208">
                  <c:v>4.3373592598661102</c:v>
                </c:pt>
                <c:pt idx="209">
                  <c:v>4.3274426888001098</c:v>
                </c:pt>
                <c:pt idx="210">
                  <c:v>4.3216028405392901</c:v>
                </c:pt>
                <c:pt idx="211">
                  <c:v>4.3147770489888098</c:v>
                </c:pt>
                <c:pt idx="212">
                  <c:v>4.3058286430243902</c:v>
                </c:pt>
                <c:pt idx="213">
                  <c:v>4.3037281369022002</c:v>
                </c:pt>
                <c:pt idx="214">
                  <c:v>4.3023961368118702</c:v>
                </c:pt>
                <c:pt idx="215">
                  <c:v>4.2948717948717903</c:v>
                </c:pt>
                <c:pt idx="216">
                  <c:v>4.2941538466967604</c:v>
                </c:pt>
                <c:pt idx="217">
                  <c:v>4.2866923040343696</c:v>
                </c:pt>
                <c:pt idx="218">
                  <c:v>4.2858382433013498</c:v>
                </c:pt>
                <c:pt idx="219">
                  <c:v>4.2849362175234598</c:v>
                </c:pt>
                <c:pt idx="220">
                  <c:v>4.2788138144274104</c:v>
                </c:pt>
                <c:pt idx="221">
                  <c:v>4.27448658409598</c:v>
                </c:pt>
                <c:pt idx="222">
                  <c:v>4.2729927074223601</c:v>
                </c:pt>
                <c:pt idx="223">
                  <c:v>4.2715999816730399</c:v>
                </c:pt>
                <c:pt idx="224">
                  <c:v>4.2682980912433797</c:v>
                </c:pt>
                <c:pt idx="225">
                  <c:v>4.26594123042939</c:v>
                </c:pt>
                <c:pt idx="226">
                  <c:v>4.2646626487558104</c:v>
                </c:pt>
                <c:pt idx="227">
                  <c:v>4.2636983785622098</c:v>
                </c:pt>
                <c:pt idx="228">
                  <c:v>4.2620273185375996</c:v>
                </c:pt>
                <c:pt idx="229">
                  <c:v>4.2612151746644402</c:v>
                </c:pt>
                <c:pt idx="230">
                  <c:v>4.2611597918693196</c:v>
                </c:pt>
                <c:pt idx="231">
                  <c:v>4.2604518285586197</c:v>
                </c:pt>
                <c:pt idx="232">
                  <c:v>4.2599673273905001</c:v>
                </c:pt>
                <c:pt idx="233">
                  <c:v>4.2599464302510102</c:v>
                </c:pt>
                <c:pt idx="234">
                  <c:v>4.2596644928228002</c:v>
                </c:pt>
                <c:pt idx="235">
                  <c:v>4.2595780814127897</c:v>
                </c:pt>
                <c:pt idx="236">
                  <c:v>4.2596380472964501</c:v>
                </c:pt>
                <c:pt idx="237">
                  <c:v>4.2597431274592399</c:v>
                </c:pt>
                <c:pt idx="238">
                  <c:v>4.2600436671155997</c:v>
                </c:pt>
                <c:pt idx="239">
                  <c:v>4.26016332055001</c:v>
                </c:pt>
                <c:pt idx="240">
                  <c:v>4.26065253497105</c:v>
                </c:pt>
                <c:pt idx="241">
                  <c:v>4.2613633522905996</c:v>
                </c:pt>
                <c:pt idx="242">
                  <c:v>4.2614603699697797</c:v>
                </c:pt>
                <c:pt idx="243">
                  <c:v>4.2622431446370799</c:v>
                </c:pt>
                <c:pt idx="244">
                  <c:v>4.2634846567426798</c:v>
                </c:pt>
                <c:pt idx="245">
                  <c:v>4.2635269855149698</c:v>
                </c:pt>
                <c:pt idx="246">
                  <c:v>4.2648292342144201</c:v>
                </c:pt>
                <c:pt idx="247">
                  <c:v>4.2662057509916398</c:v>
                </c:pt>
                <c:pt idx="248">
                  <c:v>4.2665140213409796</c:v>
                </c:pt>
                <c:pt idx="249">
                  <c:v>4.2679363839025202</c:v>
                </c:pt>
                <c:pt idx="250">
                  <c:v>4.2695599220893001</c:v>
                </c:pt>
                <c:pt idx="251">
                  <c:v>4.2703593771504602</c:v>
                </c:pt>
                <c:pt idx="252">
                  <c:v>4.27188334712387</c:v>
                </c:pt>
                <c:pt idx="253">
                  <c:v>4.2749179181707397</c:v>
                </c:pt>
                <c:pt idx="254">
                  <c:v>4.2781128549683203</c:v>
                </c:pt>
                <c:pt idx="255">
                  <c:v>4.2818917749580301</c:v>
                </c:pt>
                <c:pt idx="256">
                  <c:v>4.28712156168171</c:v>
                </c:pt>
                <c:pt idx="257">
                  <c:v>4.2886501774093801</c:v>
                </c:pt>
                <c:pt idx="258">
                  <c:v>4.2946344211068901</c:v>
                </c:pt>
                <c:pt idx="259">
                  <c:v>4.2948717948717903</c:v>
                </c:pt>
                <c:pt idx="260">
                  <c:v>4.3012493630640103</c:v>
                </c:pt>
                <c:pt idx="261">
                  <c:v>4.3028190049796997</c:v>
                </c:pt>
                <c:pt idx="262">
                  <c:v>4.3098153329427298</c:v>
                </c:pt>
                <c:pt idx="263">
                  <c:v>4.3157443701181304</c:v>
                </c:pt>
                <c:pt idx="264">
                  <c:v>4.3221683467870404</c:v>
                </c:pt>
                <c:pt idx="265">
                  <c:v>4.3275767395525397</c:v>
                </c:pt>
                <c:pt idx="266">
                  <c:v>4.3318933168571201</c:v>
                </c:pt>
                <c:pt idx="267">
                  <c:v>4.3456593713168097</c:v>
                </c:pt>
                <c:pt idx="268">
                  <c:v>4.34782730776677</c:v>
                </c:pt>
                <c:pt idx="269">
                  <c:v>4.3589743589743497</c:v>
                </c:pt>
                <c:pt idx="270">
                  <c:v>4.3689226340748197</c:v>
                </c:pt>
                <c:pt idx="271">
                  <c:v>4.3705696232714999</c:v>
                </c:pt>
                <c:pt idx="272">
                  <c:v>4.3732148426210804</c:v>
                </c:pt>
                <c:pt idx="273">
                  <c:v>4.3955519300505204</c:v>
                </c:pt>
                <c:pt idx="274">
                  <c:v>4.41211516498762</c:v>
                </c:pt>
                <c:pt idx="275">
                  <c:v>4.4231541512744501</c:v>
                </c:pt>
                <c:pt idx="276">
                  <c:v>4.4427657097125604</c:v>
                </c:pt>
                <c:pt idx="277">
                  <c:v>4.46051743683591</c:v>
                </c:pt>
                <c:pt idx="278">
                  <c:v>4.4865533173082204</c:v>
                </c:pt>
                <c:pt idx="279">
                  <c:v>4.4871794871794801</c:v>
                </c:pt>
                <c:pt idx="280">
                  <c:v>4.5143019435801</c:v>
                </c:pt>
                <c:pt idx="281">
                  <c:v>4.5359675411586302</c:v>
                </c:pt>
                <c:pt idx="282">
                  <c:v>4.5587631395155297</c:v>
                </c:pt>
                <c:pt idx="283">
                  <c:v>4.5731516713822602</c:v>
                </c:pt>
                <c:pt idx="284">
                  <c:v>4.6153846153846096</c:v>
                </c:pt>
                <c:pt idx="285">
                  <c:v>4.63702781121623</c:v>
                </c:pt>
                <c:pt idx="286">
                  <c:v>4.6443472808733901</c:v>
                </c:pt>
                <c:pt idx="287">
                  <c:v>4.6610273183158997</c:v>
                </c:pt>
                <c:pt idx="288">
                  <c:v>4.7057743166451802</c:v>
                </c:pt>
                <c:pt idx="289">
                  <c:v>4.7397892726328603</c:v>
                </c:pt>
                <c:pt idx="290">
                  <c:v>4.7794683363576302</c:v>
                </c:pt>
                <c:pt idx="291">
                  <c:v>4.8357407371335102</c:v>
                </c:pt>
                <c:pt idx="292">
                  <c:v>4.8514318463178698</c:v>
                </c:pt>
                <c:pt idx="293">
                  <c:v>4.8581115947162798</c:v>
                </c:pt>
                <c:pt idx="294">
                  <c:v>4.8717948717948696</c:v>
                </c:pt>
                <c:pt idx="295">
                  <c:v>4.9414660547099896</c:v>
                </c:pt>
                <c:pt idx="296">
                  <c:v>4.9760096056058396</c:v>
                </c:pt>
                <c:pt idx="297">
                  <c:v>5.0299565894206397</c:v>
                </c:pt>
                <c:pt idx="298">
                  <c:v>5.11060650382686</c:v>
                </c:pt>
                <c:pt idx="299">
                  <c:v>5.1205959986264897</c:v>
                </c:pt>
                <c:pt idx="300">
                  <c:v>5.1235091016399901</c:v>
                </c:pt>
                <c:pt idx="301">
                  <c:v>5.1282051282051198</c:v>
                </c:pt>
                <c:pt idx="302">
                  <c:v>5.22168094986485</c:v>
                </c:pt>
                <c:pt idx="303">
                  <c:v>5.2564102564102502</c:v>
                </c:pt>
                <c:pt idx="304">
                  <c:v>5.2840853198784297</c:v>
                </c:pt>
                <c:pt idx="305">
                  <c:v>5.3250229944111904</c:v>
                </c:pt>
                <c:pt idx="306">
                  <c:v>5.3846153846153797</c:v>
                </c:pt>
                <c:pt idx="307">
                  <c:v>5.4335243746642901</c:v>
                </c:pt>
                <c:pt idx="308">
                  <c:v>5.4707369849038097</c:v>
                </c:pt>
                <c:pt idx="309">
                  <c:v>5.5471659170819398</c:v>
                </c:pt>
                <c:pt idx="310">
                  <c:v>5.6410256410256396</c:v>
                </c:pt>
                <c:pt idx="311">
                  <c:v>5.6659233229496504</c:v>
                </c:pt>
                <c:pt idx="312">
                  <c:v>5.6880953653937603</c:v>
                </c:pt>
                <c:pt idx="313">
                  <c:v>5.7897701490928197</c:v>
                </c:pt>
                <c:pt idx="314">
                  <c:v>5.8974358974358898</c:v>
                </c:pt>
                <c:pt idx="315">
                  <c:v>5.9186806072926403</c:v>
                </c:pt>
                <c:pt idx="316">
                  <c:v>5.9409674079376797</c:v>
                </c:pt>
                <c:pt idx="317">
                  <c:v>6.0526322125074898</c:v>
                </c:pt>
                <c:pt idx="318">
                  <c:v>6.1538461538461497</c:v>
                </c:pt>
                <c:pt idx="319">
                  <c:v>6.1916083138715603</c:v>
                </c:pt>
                <c:pt idx="320">
                  <c:v>6.2386093709492298</c:v>
                </c:pt>
                <c:pt idx="321">
                  <c:v>6.33560054610673</c:v>
                </c:pt>
                <c:pt idx="322">
                  <c:v>6.4102564102564097</c:v>
                </c:pt>
                <c:pt idx="323">
                  <c:v>6.4846112427251299</c:v>
                </c:pt>
                <c:pt idx="324">
                  <c:v>6.5953906336471597</c:v>
                </c:pt>
                <c:pt idx="325">
                  <c:v>6.6386558565163698</c:v>
                </c:pt>
                <c:pt idx="326">
                  <c:v>6.6666666666666599</c:v>
                </c:pt>
                <c:pt idx="327">
                  <c:v>6.78264224302879</c:v>
                </c:pt>
                <c:pt idx="328">
                  <c:v>6.7976627295052197</c:v>
                </c:pt>
                <c:pt idx="329">
                  <c:v>6.9230769230769198</c:v>
                </c:pt>
                <c:pt idx="330">
                  <c:v>6.9605560917567901</c:v>
                </c:pt>
                <c:pt idx="331">
                  <c:v>7.0302909961458599</c:v>
                </c:pt>
                <c:pt idx="332">
                  <c:v>7.1283377661231597</c:v>
                </c:pt>
                <c:pt idx="333">
                  <c:v>7.17948717948717</c:v>
                </c:pt>
                <c:pt idx="334">
                  <c:v>7.3010734402669497</c:v>
                </c:pt>
                <c:pt idx="335">
                  <c:v>7.3245608339824999</c:v>
                </c:pt>
                <c:pt idx="336">
                  <c:v>7.4358974358974299</c:v>
                </c:pt>
                <c:pt idx="337">
                  <c:v>7.4772227450690796</c:v>
                </c:pt>
                <c:pt idx="338">
                  <c:v>7.5748175313333999</c:v>
                </c:pt>
                <c:pt idx="339">
                  <c:v>7.6579461347911604</c:v>
                </c:pt>
                <c:pt idx="340">
                  <c:v>7.6923076923076898</c:v>
                </c:pt>
                <c:pt idx="341">
                  <c:v>7.7685093005386401</c:v>
                </c:pt>
                <c:pt idx="342">
                  <c:v>7.8427258325142697</c:v>
                </c:pt>
                <c:pt idx="343">
                  <c:v>7.94871794871794</c:v>
                </c:pt>
                <c:pt idx="344">
                  <c:v>8.0309616364689305</c:v>
                </c:pt>
                <c:pt idx="345">
                  <c:v>8.1673657792568104</c:v>
                </c:pt>
                <c:pt idx="346">
                  <c:v>8.2051282051282008</c:v>
                </c:pt>
                <c:pt idx="347">
                  <c:v>8.2807650851773893</c:v>
                </c:pt>
                <c:pt idx="348">
                  <c:v>8.4186584888752698</c:v>
                </c:pt>
                <c:pt idx="349">
                  <c:v>8.4615384615384599</c:v>
                </c:pt>
                <c:pt idx="350">
                  <c:v>8.5375686932795603</c:v>
                </c:pt>
                <c:pt idx="351">
                  <c:v>8.6176887139937293</c:v>
                </c:pt>
                <c:pt idx="352">
                  <c:v>8.7179487179487101</c:v>
                </c:pt>
                <c:pt idx="353">
                  <c:v>8.8197505022222895</c:v>
                </c:pt>
                <c:pt idx="354">
                  <c:v>8.8888604146794403</c:v>
                </c:pt>
                <c:pt idx="355">
                  <c:v>8.9743589743589691</c:v>
                </c:pt>
                <c:pt idx="356">
                  <c:v>9.02461854541294</c:v>
                </c:pt>
                <c:pt idx="357">
                  <c:v>9.2269772399851409</c:v>
                </c:pt>
                <c:pt idx="358">
                  <c:v>9.2307692307692299</c:v>
                </c:pt>
                <c:pt idx="359">
                  <c:v>9.2330308572009692</c:v>
                </c:pt>
                <c:pt idx="360">
                  <c:v>9.2432275346203596</c:v>
                </c:pt>
                <c:pt idx="361">
                  <c:v>9.3589743589743506</c:v>
                </c:pt>
                <c:pt idx="362">
                  <c:v>9.4430907381363394</c:v>
                </c:pt>
                <c:pt idx="363">
                  <c:v>9.4871794871794801</c:v>
                </c:pt>
                <c:pt idx="364">
                  <c:v>9.5522007217277292</c:v>
                </c:pt>
                <c:pt idx="365">
                  <c:v>9.6562148273399995</c:v>
                </c:pt>
                <c:pt idx="366">
                  <c:v>9.7435897435897392</c:v>
                </c:pt>
                <c:pt idx="367">
                  <c:v>9.8711632249693597</c:v>
                </c:pt>
                <c:pt idx="368">
                  <c:v>9.8722076239711605</c:v>
                </c:pt>
                <c:pt idx="369">
                  <c:v>10</c:v>
                </c:pt>
                <c:pt idx="370">
                  <c:v>10.089460468466701</c:v>
                </c:pt>
                <c:pt idx="371">
                  <c:v>10.181001795999499</c:v>
                </c:pt>
                <c:pt idx="372">
                  <c:v>10.2564102564102</c:v>
                </c:pt>
                <c:pt idx="373">
                  <c:v>10.3092607147046</c:v>
                </c:pt>
                <c:pt idx="374">
                  <c:v>10.4865318562104</c:v>
                </c:pt>
                <c:pt idx="375">
                  <c:v>10.5128205128205</c:v>
                </c:pt>
                <c:pt idx="376">
                  <c:v>10.531402950821301</c:v>
                </c:pt>
                <c:pt idx="377">
                  <c:v>10.6583858456304</c:v>
                </c:pt>
                <c:pt idx="378">
                  <c:v>10.7552043219842</c:v>
                </c:pt>
                <c:pt idx="379">
                  <c:v>10.769230769230701</c:v>
                </c:pt>
                <c:pt idx="380">
                  <c:v>10.7870793792793</c:v>
                </c:pt>
                <c:pt idx="381">
                  <c:v>10.980422786765301</c:v>
                </c:pt>
                <c:pt idx="382">
                  <c:v>11.025641025641001</c:v>
                </c:pt>
                <c:pt idx="383">
                  <c:v>11.082864349570199</c:v>
                </c:pt>
                <c:pt idx="384">
                  <c:v>11.2075697483121</c:v>
                </c:pt>
                <c:pt idx="385">
                  <c:v>11.282051282051199</c:v>
                </c:pt>
                <c:pt idx="386">
                  <c:v>11.3758112242216</c:v>
                </c:pt>
                <c:pt idx="387">
                  <c:v>11.4364882960842</c:v>
                </c:pt>
                <c:pt idx="388">
                  <c:v>11.538461538461499</c:v>
                </c:pt>
                <c:pt idx="389">
                  <c:v>11.666183004783401</c:v>
                </c:pt>
                <c:pt idx="390">
                  <c:v>11.667037185375801</c:v>
                </c:pt>
                <c:pt idx="391">
                  <c:v>11.7948717948717</c:v>
                </c:pt>
                <c:pt idx="392">
                  <c:v>11.8982800058668</c:v>
                </c:pt>
                <c:pt idx="393">
                  <c:v>11.9525675809601</c:v>
                </c:pt>
                <c:pt idx="394">
                  <c:v>12.051282051282</c:v>
                </c:pt>
                <c:pt idx="395">
                  <c:v>12.1309860207909</c:v>
                </c:pt>
                <c:pt idx="396">
                  <c:v>12.2369612437447</c:v>
                </c:pt>
                <c:pt idx="397">
                  <c:v>12.307692307692299</c:v>
                </c:pt>
                <c:pt idx="398">
                  <c:v>12.365054327723</c:v>
                </c:pt>
                <c:pt idx="399">
                  <c:v>12.5195566865895</c:v>
                </c:pt>
                <c:pt idx="400">
                  <c:v>12.5641025641025</c:v>
                </c:pt>
                <c:pt idx="401">
                  <c:v>12.600381949031</c:v>
                </c:pt>
                <c:pt idx="402">
                  <c:v>12.800503356221</c:v>
                </c:pt>
                <c:pt idx="403">
                  <c:v>12.8205128205128</c:v>
                </c:pt>
                <c:pt idx="404">
                  <c:v>12.836875467868699</c:v>
                </c:pt>
                <c:pt idx="405">
                  <c:v>12.948717948717899</c:v>
                </c:pt>
                <c:pt idx="406">
                  <c:v>13.0423153945195</c:v>
                </c:pt>
                <c:pt idx="407">
                  <c:v>13.074370298603901</c:v>
                </c:pt>
                <c:pt idx="408">
                  <c:v>13.076923076923</c:v>
                </c:pt>
                <c:pt idx="409">
                  <c:v>13.079795955999399</c:v>
                </c:pt>
                <c:pt idx="410">
                  <c:v>13.312389216653701</c:v>
                </c:pt>
                <c:pt idx="411">
                  <c:v>13.3333333333333</c:v>
                </c:pt>
                <c:pt idx="412">
                  <c:v>13.356850650317799</c:v>
                </c:pt>
                <c:pt idx="413">
                  <c:v>13.551395758472401</c:v>
                </c:pt>
                <c:pt idx="414">
                  <c:v>13.589743589743501</c:v>
                </c:pt>
                <c:pt idx="415">
                  <c:v>13.632709547206201</c:v>
                </c:pt>
                <c:pt idx="416">
                  <c:v>13.791320214048</c:v>
                </c:pt>
                <c:pt idx="417">
                  <c:v>13.846153846153801</c:v>
                </c:pt>
                <c:pt idx="418">
                  <c:v>13.9074626931503</c:v>
                </c:pt>
                <c:pt idx="419">
                  <c:v>14.032098921082101</c:v>
                </c:pt>
                <c:pt idx="420">
                  <c:v>14.1025641025641</c:v>
                </c:pt>
                <c:pt idx="421">
                  <c:v>14.1811918423465</c:v>
                </c:pt>
                <c:pt idx="422">
                  <c:v>14.273673646289801</c:v>
                </c:pt>
                <c:pt idx="423">
                  <c:v>14.358974358974301</c:v>
                </c:pt>
                <c:pt idx="424">
                  <c:v>14.453971354445899</c:v>
                </c:pt>
                <c:pt idx="425">
                  <c:v>14.5159910392585</c:v>
                </c:pt>
                <c:pt idx="426">
                  <c:v>14.615384615384601</c:v>
                </c:pt>
                <c:pt idx="427">
                  <c:v>14.725868981120801</c:v>
                </c:pt>
                <c:pt idx="428">
                  <c:v>14.7590021493095</c:v>
                </c:pt>
                <c:pt idx="429">
                  <c:v>14.871794871794799</c:v>
                </c:pt>
                <c:pt idx="430">
                  <c:v>14.9969465568924</c:v>
                </c:pt>
                <c:pt idx="431">
                  <c:v>15.002661997196</c:v>
                </c:pt>
                <c:pt idx="432">
                  <c:v>15.128205128205099</c:v>
                </c:pt>
                <c:pt idx="433">
                  <c:v>15.2466568165631</c:v>
                </c:pt>
                <c:pt idx="434">
                  <c:v>15.2668433428776</c:v>
                </c:pt>
                <c:pt idx="435">
                  <c:v>15.3846153846153</c:v>
                </c:pt>
                <c:pt idx="436">
                  <c:v>15.491172683163599</c:v>
                </c:pt>
                <c:pt idx="437">
                  <c:v>15.5359511776311</c:v>
                </c:pt>
                <c:pt idx="438">
                  <c:v>15.6410256410256</c:v>
                </c:pt>
                <c:pt idx="439">
                  <c:v>15.7362498624874</c:v>
                </c:pt>
                <c:pt idx="440">
                  <c:v>15.8044330369822</c:v>
                </c:pt>
                <c:pt idx="441">
                  <c:v>15.8974358974358</c:v>
                </c:pt>
                <c:pt idx="442">
                  <c:v>15.981853512734499</c:v>
                </c:pt>
                <c:pt idx="443">
                  <c:v>16.0723292575166</c:v>
                </c:pt>
                <c:pt idx="444">
                  <c:v>16.1538461538461</c:v>
                </c:pt>
                <c:pt idx="445">
                  <c:v>16.227951455151199</c:v>
                </c:pt>
                <c:pt idx="446">
                  <c:v>16.339676984321201</c:v>
                </c:pt>
                <c:pt idx="447">
                  <c:v>16.410256410256402</c:v>
                </c:pt>
                <c:pt idx="448">
                  <c:v>16.474513933494901</c:v>
                </c:pt>
                <c:pt idx="449">
                  <c:v>16.606510468894999</c:v>
                </c:pt>
                <c:pt idx="450">
                  <c:v>16.6666666666666</c:v>
                </c:pt>
                <c:pt idx="451">
                  <c:v>16.721513398461902</c:v>
                </c:pt>
                <c:pt idx="452">
                  <c:v>16.872861335147</c:v>
                </c:pt>
                <c:pt idx="453">
                  <c:v>16.923076923076898</c:v>
                </c:pt>
                <c:pt idx="454">
                  <c:v>16.9689243141591</c:v>
                </c:pt>
                <c:pt idx="455">
                  <c:v>17.138758817326501</c:v>
                </c:pt>
                <c:pt idx="456">
                  <c:v>17.179487179487101</c:v>
                </c:pt>
                <c:pt idx="457">
                  <c:v>17.216722984084399</c:v>
                </c:pt>
                <c:pt idx="458">
                  <c:v>17.404229973216399</c:v>
                </c:pt>
                <c:pt idx="459">
                  <c:v>17.435897435897399</c:v>
                </c:pt>
                <c:pt idx="460">
                  <c:v>17.4648873943983</c:v>
                </c:pt>
                <c:pt idx="461">
                  <c:v>17.669299875483102</c:v>
                </c:pt>
                <c:pt idx="462">
                  <c:v>17.692307692307601</c:v>
                </c:pt>
                <c:pt idx="463">
                  <c:v>17.713397072554699</c:v>
                </c:pt>
                <c:pt idx="464">
                  <c:v>17.933991783702901</c:v>
                </c:pt>
                <c:pt idx="465">
                  <c:v>17.948717948717899</c:v>
                </c:pt>
                <c:pt idx="466">
                  <c:v>17.9622329595921</c:v>
                </c:pt>
                <c:pt idx="467">
                  <c:v>18.198327299259599</c:v>
                </c:pt>
                <c:pt idx="468">
                  <c:v>18.205128205128101</c:v>
                </c:pt>
                <c:pt idx="469">
                  <c:v>18.211377294599501</c:v>
                </c:pt>
                <c:pt idx="470">
                  <c:v>18.3333333333333</c:v>
                </c:pt>
                <c:pt idx="471">
                  <c:v>18.434319479816999</c:v>
                </c:pt>
                <c:pt idx="472">
                  <c:v>18.460795535833</c:v>
                </c:pt>
                <c:pt idx="473">
                  <c:v>18.4615384615384</c:v>
                </c:pt>
                <c:pt idx="474">
                  <c:v>18.462302327793701</c:v>
                </c:pt>
                <c:pt idx="475">
                  <c:v>18.710345041000998</c:v>
                </c:pt>
                <c:pt idx="476">
                  <c:v>18.717948717948701</c:v>
                </c:pt>
                <c:pt idx="477">
                  <c:v>18.725763746776899</c:v>
                </c:pt>
                <c:pt idx="478">
                  <c:v>18.960167938147499</c:v>
                </c:pt>
                <c:pt idx="479">
                  <c:v>18.9743589743589</c:v>
                </c:pt>
                <c:pt idx="480">
                  <c:v>18.988939073227101</c:v>
                </c:pt>
                <c:pt idx="481">
                  <c:v>19.210249880840799</c:v>
                </c:pt>
                <c:pt idx="482">
                  <c:v>19.230769230769202</c:v>
                </c:pt>
                <c:pt idx="483">
                  <c:v>19.251843555144099</c:v>
                </c:pt>
                <c:pt idx="484">
                  <c:v>19.460577451610799</c:v>
                </c:pt>
                <c:pt idx="485">
                  <c:v>19.4871794871794</c:v>
                </c:pt>
                <c:pt idx="486">
                  <c:v>19.514688014279098</c:v>
                </c:pt>
                <c:pt idx="487">
                  <c:v>19.5860050054611</c:v>
                </c:pt>
                <c:pt idx="488">
                  <c:v>19.615384615384599</c:v>
                </c:pt>
                <c:pt idx="489">
                  <c:v>19.6459404358203</c:v>
                </c:pt>
                <c:pt idx="490">
                  <c:v>19.711329513286302</c:v>
                </c:pt>
                <c:pt idx="491">
                  <c:v>19.743589743589698</c:v>
                </c:pt>
                <c:pt idx="492">
                  <c:v>19.777132977177899</c:v>
                </c:pt>
                <c:pt idx="493">
                  <c:v>19.8367087805617</c:v>
                </c:pt>
                <c:pt idx="494">
                  <c:v>19.871794871794801</c:v>
                </c:pt>
                <c:pt idx="495">
                  <c:v>19.908267193617402</c:v>
                </c:pt>
                <c:pt idx="496">
                  <c:v>19.962141426067301</c:v>
                </c:pt>
                <c:pt idx="497">
                  <c:v>20</c:v>
                </c:pt>
              </c:numCache>
            </c:numRef>
          </c:xVal>
          <c:yVal>
            <c:numRef>
              <c:f>Sheet1!$L$1:$L$498</c:f>
              <c:numCache>
                <c:formatCode>General</c:formatCode>
                <c:ptCount val="498"/>
                <c:pt idx="0">
                  <c:v>6.8039406067876049</c:v>
                </c:pt>
                <c:pt idx="1">
                  <c:v>6.8118122679917379</c:v>
                </c:pt>
                <c:pt idx="2">
                  <c:v>6.8110526776278721</c:v>
                </c:pt>
                <c:pt idx="3">
                  <c:v>0</c:v>
                </c:pt>
                <c:pt idx="4">
                  <c:v>0</c:v>
                </c:pt>
                <c:pt idx="5">
                  <c:v>6.8176174529992926</c:v>
                </c:pt>
                <c:pt idx="6">
                  <c:v>6.8168817753879551</c:v>
                </c:pt>
                <c:pt idx="7">
                  <c:v>6.8154796989581268</c:v>
                </c:pt>
                <c:pt idx="8">
                  <c:v>6.8236651068716174</c:v>
                </c:pt>
                <c:pt idx="9">
                  <c:v>6.822956156469707</c:v>
                </c:pt>
                <c:pt idx="10">
                  <c:v>6.82161696620014</c:v>
                </c:pt>
                <c:pt idx="11">
                  <c:v>6.8299690909782029</c:v>
                </c:pt>
                <c:pt idx="12">
                  <c:v>6.8292899327385284</c:v>
                </c:pt>
                <c:pt idx="13">
                  <c:v>6.8280183289819485</c:v>
                </c:pt>
                <c:pt idx="14">
                  <c:v>6.8365442829317962</c:v>
                </c:pt>
                <c:pt idx="15">
                  <c:v>6.8358982569405473</c:v>
                </c:pt>
                <c:pt idx="16">
                  <c:v>6.8346993176038664</c:v>
                </c:pt>
                <c:pt idx="17">
                  <c:v>6.8434066683012613</c:v>
                </c:pt>
                <c:pt idx="18">
                  <c:v>6.8427974172002681</c:v>
                </c:pt>
                <c:pt idx="19">
                  <c:v>6.8416766334789356</c:v>
                </c:pt>
                <c:pt idx="20">
                  <c:v>6.8505734422270317</c:v>
                </c:pt>
                <c:pt idx="21">
                  <c:v>6.8500049417836619</c:v>
                </c:pt>
                <c:pt idx="22">
                  <c:v>6.8489682578815412</c:v>
                </c:pt>
                <c:pt idx="23">
                  <c:v>6.8580631221952357</c:v>
                </c:pt>
                <c:pt idx="24">
                  <c:v>6.857539715435502</c:v>
                </c:pt>
                <c:pt idx="25">
                  <c:v>6.8565935727862168</c:v>
                </c:pt>
                <c:pt idx="26">
                  <c:v>6.8658956734050003</c:v>
                </c:pt>
                <c:pt idx="27">
                  <c:v>6.8654221087880636</c:v>
                </c:pt>
                <c:pt idx="28">
                  <c:v>6.8645734953742545</c:v>
                </c:pt>
                <c:pt idx="29">
                  <c:v>6.8740926483797198</c:v>
                </c:pt>
                <c:pt idx="30">
                  <c:v>6.8736741225665163</c:v>
                </c:pt>
                <c:pt idx="31">
                  <c:v>6.8729306280203692</c:v>
                </c:pt>
                <c:pt idx="32">
                  <c:v>6.8826773427215722</c:v>
                </c:pt>
                <c:pt idx="33">
                  <c:v>6.8823195485752544</c:v>
                </c:pt>
                <c:pt idx="34">
                  <c:v>6.8816894258530885</c:v>
                </c:pt>
                <c:pt idx="35">
                  <c:v>6.891674969201846</c:v>
                </c:pt>
                <c:pt idx="36">
                  <c:v>6.8913841497600385</c:v>
                </c:pt>
                <c:pt idx="37">
                  <c:v>6.890876384305586</c:v>
                </c:pt>
                <c:pt idx="38">
                  <c:v>6.901112852722318</c:v>
                </c:pt>
                <c:pt idx="39">
                  <c:v>6.900895862001172</c:v>
                </c:pt>
                <c:pt idx="40">
                  <c:v>6.900520249461267</c:v>
                </c:pt>
                <c:pt idx="41">
                  <c:v>6.9110206490904647</c:v>
                </c:pt>
                <c:pt idx="42">
                  <c:v>6.9108850207217003</c:v>
                </c:pt>
                <c:pt idx="43">
                  <c:v>6.9106522544515032</c:v>
                </c:pt>
                <c:pt idx="44">
                  <c:v>6.9214305910293623</c:v>
                </c:pt>
                <c:pt idx="45">
                  <c:v>6.9213689808003629</c:v>
                </c:pt>
                <c:pt idx="46">
                  <c:v>6.9213063857019925</c:v>
                </c:pt>
                <c:pt idx="47">
                  <c:v>6.9265884082087261</c:v>
                </c:pt>
                <c:pt idx="48">
                  <c:v>6.9323668982717379</c:v>
                </c:pt>
                <c:pt idx="49">
                  <c:v>6.9324935181734517</c:v>
                </c:pt>
                <c:pt idx="50">
                  <c:v>6.9326247252470443</c:v>
                </c:pt>
                <c:pt idx="51">
                  <c:v>6.9438651209224975</c:v>
                </c:pt>
                <c:pt idx="52">
                  <c:v>6.9443341338522604</c:v>
                </c:pt>
                <c:pt idx="53">
                  <c:v>6.944650252498433</c:v>
                </c:pt>
                <c:pt idx="54">
                  <c:v>6.9559753306653054</c:v>
                </c:pt>
                <c:pt idx="55">
                  <c:v>6.9566431227425545</c:v>
                </c:pt>
                <c:pt idx="56">
                  <c:v>6.9573360372373374</c:v>
                </c:pt>
                <c:pt idx="57">
                  <c:v>6.9687425734449935</c:v>
                </c:pt>
                <c:pt idx="58">
                  <c:v>6.96992318651614</c:v>
                </c:pt>
                <c:pt idx="59">
                  <c:v>6.9707320951419742</c:v>
                </c:pt>
                <c:pt idx="60">
                  <c:v>6.9822161898575725</c:v>
                </c:pt>
                <c:pt idx="61">
                  <c:v>6.9835290826454131</c:v>
                </c:pt>
                <c:pt idx="62">
                  <c:v>6.9848933482605675</c:v>
                </c:pt>
                <c:pt idx="63">
                  <c:v>6.9964503240438907</c:v>
                </c:pt>
                <c:pt idx="64">
                  <c:v>6.9984720057569616</c:v>
                </c:pt>
                <c:pt idx="65">
                  <c:v>6.9998802234802744</c:v>
                </c:pt>
                <c:pt idx="66">
                  <c:v>7.011504505417987</c:v>
                </c:pt>
                <c:pt idx="67">
                  <c:v>7.0135894192212795</c:v>
                </c:pt>
                <c:pt idx="68">
                  <c:v>7.0157593392332673</c:v>
                </c:pt>
                <c:pt idx="69">
                  <c:v>7.0274443155581459</c:v>
                </c:pt>
                <c:pt idx="70">
                  <c:v>7.0304649888659618</c:v>
                </c:pt>
                <c:pt idx="71">
                  <c:v>7.0326042958382091</c:v>
                </c:pt>
                <c:pt idx="72">
                  <c:v>7.0443421550173371</c:v>
                </c:pt>
                <c:pt idx="73">
                  <c:v>7.0473552424858079</c:v>
                </c:pt>
                <c:pt idx="74">
                  <c:v>7.0504965880069292</c:v>
                </c:pt>
                <c:pt idx="75">
                  <c:v>7.0622781277886943</c:v>
                </c:pt>
                <c:pt idx="76">
                  <c:v>7.0664919592649618</c:v>
                </c:pt>
                <c:pt idx="77">
                  <c:v>7.0695266619066306</c:v>
                </c:pt>
                <c:pt idx="78">
                  <c:v>7.0813410648291963</c:v>
                </c:pt>
                <c:pt idx="79">
                  <c:v>7.085476024076236</c:v>
                </c:pt>
                <c:pt idx="80">
                  <c:v>7.0897951439568345</c:v>
                </c:pt>
                <c:pt idx="81">
                  <c:v>7.101629712587636</c:v>
                </c:pt>
                <c:pt idx="82">
                  <c:v>7.1072775306096876</c:v>
                </c:pt>
                <c:pt idx="83">
                  <c:v>7.1114142745078279</c:v>
                </c:pt>
                <c:pt idx="84">
                  <c:v>7.1232541181357396</c:v>
                </c:pt>
                <c:pt idx="85">
                  <c:v>7.1287534117387263</c:v>
                </c:pt>
                <c:pt idx="86">
                  <c:v>7.1345095870245476</c:v>
                </c:pt>
                <c:pt idx="87">
                  <c:v>7.1463372495732225</c:v>
                </c:pt>
                <c:pt idx="88">
                  <c:v>7.1537206712305412</c:v>
                </c:pt>
                <c:pt idx="89">
                  <c:v>7.1592218828256495</c:v>
                </c:pt>
                <c:pt idx="90">
                  <c:v>7.1710168992743117</c:v>
                </c:pt>
                <c:pt idx="91">
                  <c:v>7.1781871140816875</c:v>
                </c:pt>
                <c:pt idx="92">
                  <c:v>7.1857095633788219</c:v>
                </c:pt>
                <c:pt idx="93">
                  <c:v>7.1974479288073754</c:v>
                </c:pt>
                <c:pt idx="94">
                  <c:v>7.2069488087396563</c:v>
                </c:pt>
                <c:pt idx="95">
                  <c:v>7.2141513974012854</c:v>
                </c:pt>
                <c:pt idx="96">
                  <c:v>7.2258049287029218</c:v>
                </c:pt>
                <c:pt idx="97">
                  <c:v>7.235038142994096</c:v>
                </c:pt>
                <c:pt idx="98">
                  <c:v>7.2447498196105977</c:v>
                </c:pt>
                <c:pt idx="99">
                  <c:v>7.2562853846381268</c:v>
                </c:pt>
                <c:pt idx="100">
                  <c:v>7.2683930468736104</c:v>
                </c:pt>
                <c:pt idx="101">
                  <c:v>7.2777348833183888</c:v>
                </c:pt>
                <c:pt idx="102">
                  <c:v>7.2891134653548724</c:v>
                </c:pt>
                <c:pt idx="103">
                  <c:v>7.3009175072232617</c:v>
                </c:pt>
                <c:pt idx="104">
                  <c:v>7.3133690221139043</c:v>
                </c:pt>
                <c:pt idx="105">
                  <c:v>7.3245445785203493</c:v>
                </c:pt>
                <c:pt idx="106">
                  <c:v>7.3398946741535918</c:v>
                </c:pt>
                <c:pt idx="107">
                  <c:v>7.3519528193194006</c:v>
                </c:pt>
                <c:pt idx="108">
                  <c:v>7.3628708812441337</c:v>
                </c:pt>
                <c:pt idx="109">
                  <c:v>7.3779130446740249</c:v>
                </c:pt>
                <c:pt idx="110">
                  <c:v>7.3938320414766681</c:v>
                </c:pt>
                <c:pt idx="111">
                  <c:v>7.4044279855202104</c:v>
                </c:pt>
                <c:pt idx="112">
                  <c:v>7.4238591351779988</c:v>
                </c:pt>
                <c:pt idx="113">
                  <c:v>7.4394062691384839</c:v>
                </c:pt>
                <c:pt idx="114">
                  <c:v>7.4496031703016881</c:v>
                </c:pt>
                <c:pt idx="115">
                  <c:v>7.4687748225396877</c:v>
                </c:pt>
                <c:pt idx="116">
                  <c:v>7.4891395622608279</c:v>
                </c:pt>
                <c:pt idx="117">
                  <c:v>7.4988455081386229</c:v>
                </c:pt>
                <c:pt idx="118">
                  <c:v>7.5234838954998731</c:v>
                </c:pt>
                <c:pt idx="119">
                  <c:v>7.5435737394606877</c:v>
                </c:pt>
                <c:pt idx="120">
                  <c:v>7.5526784452214715</c:v>
                </c:pt>
                <c:pt idx="121">
                  <c:v>7.5771930122070197</c:v>
                </c:pt>
                <c:pt idx="122">
                  <c:v>7.6033450463389096</c:v>
                </c:pt>
                <c:pt idx="123">
                  <c:v>7.6117155537599421</c:v>
                </c:pt>
                <c:pt idx="124">
                  <c:v>7.6431048242825357</c:v>
                </c:pt>
                <c:pt idx="125">
                  <c:v>7.6692052617455921</c:v>
                </c:pt>
                <c:pt idx="126">
                  <c:v>7.6766804262744639</c:v>
                </c:pt>
                <c:pt idx="127">
                  <c:v>7.708226498520764</c:v>
                </c:pt>
                <c:pt idx="128">
                  <c:v>7.7420486781226989</c:v>
                </c:pt>
                <c:pt idx="129">
                  <c:v>7.7484320346879159</c:v>
                </c:pt>
                <c:pt idx="130">
                  <c:v>7.7887392907377322</c:v>
                </c:pt>
                <c:pt idx="131">
                  <c:v>7.8229469477661597</c:v>
                </c:pt>
                <c:pt idx="132">
                  <c:v>7.8279973820008859</c:v>
                </c:pt>
                <c:pt idx="133">
                  <c:v>7.8689864061279167</c:v>
                </c:pt>
                <c:pt idx="134">
                  <c:v>7.9131945965149484</c:v>
                </c:pt>
                <c:pt idx="135">
                  <c:v>7.9166140066512236</c:v>
                </c:pt>
                <c:pt idx="136">
                  <c:v>7.968969042882593</c:v>
                </c:pt>
                <c:pt idx="137">
                  <c:v>8.01436920579172</c:v>
                </c:pt>
                <c:pt idx="138">
                  <c:v>8.0157859791636508</c:v>
                </c:pt>
                <c:pt idx="139">
                  <c:v>8.069769740437394</c:v>
                </c:pt>
                <c:pt idx="140">
                  <c:v>8.0810198095768282</c:v>
                </c:pt>
                <c:pt idx="141">
                  <c:v>8.1244359064531722</c:v>
                </c:pt>
                <c:pt idx="142">
                  <c:v>8.1330157944585846</c:v>
                </c:pt>
                <c:pt idx="143">
                  <c:v>8.1964382488324965</c:v>
                </c:pt>
                <c:pt idx="144">
                  <c:v>8.2421786456130377</c:v>
                </c:pt>
                <c:pt idx="145">
                  <c:v>8.2757499847084777</c:v>
                </c:pt>
                <c:pt idx="146">
                  <c:v>8.3286834822636298</c:v>
                </c:pt>
                <c:pt idx="147">
                  <c:v>8.375339838884905</c:v>
                </c:pt>
                <c:pt idx="148">
                  <c:v>8.4401981250757441</c:v>
                </c:pt>
                <c:pt idx="149">
                  <c:v>8.490529834035133</c:v>
                </c:pt>
                <c:pt idx="150">
                  <c:v>8.5269335946475415</c:v>
                </c:pt>
                <c:pt idx="151">
                  <c:v>8.6313109549135412</c:v>
                </c:pt>
                <c:pt idx="152">
                  <c:v>8.6684802457348091</c:v>
                </c:pt>
                <c:pt idx="153">
                  <c:v>8.7007925297705722</c:v>
                </c:pt>
                <c:pt idx="154">
                  <c:v>8.8556252014921526</c:v>
                </c:pt>
                <c:pt idx="155">
                  <c:v>8.8824596733028081</c:v>
                </c:pt>
                <c:pt idx="156">
                  <c:v>8.9018629267270715</c:v>
                </c:pt>
                <c:pt idx="157">
                  <c:v>9.1219477442227461</c:v>
                </c:pt>
                <c:pt idx="158">
                  <c:v>9.1304792055420751</c:v>
                </c:pt>
                <c:pt idx="159">
                  <c:v>9.1366370429782364</c:v>
                </c:pt>
                <c:pt idx="160">
                  <c:v>9.2354512109449871</c:v>
                </c:pt>
                <c:pt idx="161">
                  <c:v>9.3982894880627015</c:v>
                </c:pt>
                <c:pt idx="162">
                  <c:v>9.4312203614520183</c:v>
                </c:pt>
                <c:pt idx="163">
                  <c:v>9.4747652618172982</c:v>
                </c:pt>
                <c:pt idx="164">
                  <c:v>9.6975582207702971</c:v>
                </c:pt>
                <c:pt idx="165">
                  <c:v>9.7984927796644214</c:v>
                </c:pt>
                <c:pt idx="166">
                  <c:v>9.936773653088693</c:v>
                </c:pt>
                <c:pt idx="167">
                  <c:v>10.055338313734662</c:v>
                </c:pt>
                <c:pt idx="168">
                  <c:v>10.250425952220898</c:v>
                </c:pt>
                <c:pt idx="169">
                  <c:v>10.479815621942503</c:v>
                </c:pt>
                <c:pt idx="170">
                  <c:v>10.560644158433158</c:v>
                </c:pt>
                <c:pt idx="171">
                  <c:v>10.81835956986512</c:v>
                </c:pt>
                <c:pt idx="172">
                  <c:v>10.957934650467381</c:v>
                </c:pt>
                <c:pt idx="173">
                  <c:v>11.544314013681191</c:v>
                </c:pt>
                <c:pt idx="174">
                  <c:v>11.549053468959364</c:v>
                </c:pt>
                <c:pt idx="175">
                  <c:v>11.551341026069025</c:v>
                </c:pt>
                <c:pt idx="176">
                  <c:v>11.55700596744642</c:v>
                </c:pt>
                <c:pt idx="177">
                  <c:v>12.210050559082585</c:v>
                </c:pt>
                <c:pt idx="178">
                  <c:v>12.576471458051349</c:v>
                </c:pt>
                <c:pt idx="179">
                  <c:v>13.00771863909579</c:v>
                </c:pt>
                <c:pt idx="180">
                  <c:v>13.853176816417452</c:v>
                </c:pt>
                <c:pt idx="181">
                  <c:v>13.944047364765916</c:v>
                </c:pt>
                <c:pt idx="182">
                  <c:v>14.025624819242102</c:v>
                </c:pt>
                <c:pt idx="183">
                  <c:v>15.007608217785611</c:v>
                </c:pt>
                <c:pt idx="184">
                  <c:v>15.022559051068987</c:v>
                </c:pt>
                <c:pt idx="185">
                  <c:v>16.162039619153713</c:v>
                </c:pt>
                <c:pt idx="186">
                  <c:v>16.248962543459157</c:v>
                </c:pt>
                <c:pt idx="187">
                  <c:v>16.380336259736886</c:v>
                </c:pt>
                <c:pt idx="188">
                  <c:v>16.925389150142522</c:v>
                </c:pt>
                <c:pt idx="189">
                  <c:v>17.316471020521874</c:v>
                </c:pt>
                <c:pt idx="190">
                  <c:v>17.640631211568536</c:v>
                </c:pt>
                <c:pt idx="191">
                  <c:v>17.893686721205924</c:v>
                </c:pt>
                <c:pt idx="192">
                  <c:v>18.260803745090254</c:v>
                </c:pt>
                <c:pt idx="193">
                  <c:v>18.398732482568636</c:v>
                </c:pt>
                <c:pt idx="194">
                  <c:v>18.470902421889974</c:v>
                </c:pt>
                <c:pt idx="195">
                  <c:v>18.658387674086217</c:v>
                </c:pt>
                <c:pt idx="196">
                  <c:v>19.192800005475476</c:v>
                </c:pt>
                <c:pt idx="197">
                  <c:v>19.56463431169437</c:v>
                </c:pt>
                <c:pt idx="198">
                  <c:v>19.625333823258075</c:v>
                </c:pt>
                <c:pt idx="199">
                  <c:v>20.026615039408316</c:v>
                </c:pt>
                <c:pt idx="200">
                  <c:v>20.541638841839998</c:v>
                </c:pt>
                <c:pt idx="201">
                  <c:v>20.779765224626235</c:v>
                </c:pt>
                <c:pt idx="202">
                  <c:v>20.901081498303839</c:v>
                </c:pt>
                <c:pt idx="203">
                  <c:v>21.333900272126389</c:v>
                </c:pt>
                <c:pt idx="204">
                  <c:v>21.356980925310285</c:v>
                </c:pt>
                <c:pt idx="205">
                  <c:v>21.365561701189144</c:v>
                </c:pt>
                <c:pt idx="206">
                  <c:v>21.810012273195593</c:v>
                </c:pt>
                <c:pt idx="207">
                  <c:v>21.934196625994336</c:v>
                </c:pt>
                <c:pt idx="208">
                  <c:v>22.128831189397378</c:v>
                </c:pt>
                <c:pt idx="209">
                  <c:v>22.511412326678386</c:v>
                </c:pt>
                <c:pt idx="210">
                  <c:v>22.752113763056215</c:v>
                </c:pt>
                <c:pt idx="211">
                  <c:v>23.088628027362496</c:v>
                </c:pt>
                <c:pt idx="212">
                  <c:v>23.567182077420973</c:v>
                </c:pt>
                <c:pt idx="213">
                  <c:v>23.665843728046546</c:v>
                </c:pt>
                <c:pt idx="214">
                  <c:v>23.733597153606532</c:v>
                </c:pt>
                <c:pt idx="215">
                  <c:v>24.199283446469654</c:v>
                </c:pt>
                <c:pt idx="216">
                  <c:v>24.2430594287306</c:v>
                </c:pt>
                <c:pt idx="217">
                  <c:v>24.746622373069279</c:v>
                </c:pt>
                <c:pt idx="218">
                  <c:v>24.82027512941465</c:v>
                </c:pt>
                <c:pt idx="219">
                  <c:v>24.909740680771378</c:v>
                </c:pt>
                <c:pt idx="220">
                  <c:v>25.3974908300987</c:v>
                </c:pt>
                <c:pt idx="221">
                  <c:v>25.791146576726561</c:v>
                </c:pt>
                <c:pt idx="222">
                  <c:v>25.974706530782807</c:v>
                </c:pt>
                <c:pt idx="223">
                  <c:v>26.184259083785328</c:v>
                </c:pt>
                <c:pt idx="224">
                  <c:v>26.551922231466861</c:v>
                </c:pt>
                <c:pt idx="225">
                  <c:v>26.868630786148319</c:v>
                </c:pt>
                <c:pt idx="226">
                  <c:v>27.129137932150908</c:v>
                </c:pt>
                <c:pt idx="227">
                  <c:v>27.409840983421393</c:v>
                </c:pt>
                <c:pt idx="228">
                  <c:v>27.706353632834961</c:v>
                </c:pt>
                <c:pt idx="229">
                  <c:v>27.980506111515016</c:v>
                </c:pt>
                <c:pt idx="230">
                  <c:v>28.009915552813698</c:v>
                </c:pt>
                <c:pt idx="231">
                  <c:v>28.283569333519011</c:v>
                </c:pt>
                <c:pt idx="232">
                  <c:v>28.546485490397352</c:v>
                </c:pt>
                <c:pt idx="233">
                  <c:v>28.598057046974237</c:v>
                </c:pt>
                <c:pt idx="234">
                  <c:v>28.860785034203122</c:v>
                </c:pt>
                <c:pt idx="235">
                  <c:v>29.120196200401089</c:v>
                </c:pt>
                <c:pt idx="236">
                  <c:v>29.178049601996136</c:v>
                </c:pt>
                <c:pt idx="237">
                  <c:v>29.438000734887169</c:v>
                </c:pt>
                <c:pt idx="238">
                  <c:v>29.701604297776875</c:v>
                </c:pt>
                <c:pt idx="239">
                  <c:v>29.750535445562139</c:v>
                </c:pt>
                <c:pt idx="240">
                  <c:v>30.015216435571222</c:v>
                </c:pt>
                <c:pt idx="241">
                  <c:v>30.290703189307283</c:v>
                </c:pt>
                <c:pt idx="242">
                  <c:v>30.316071780527615</c:v>
                </c:pt>
                <c:pt idx="243">
                  <c:v>30.592432136255272</c:v>
                </c:pt>
                <c:pt idx="244">
                  <c:v>30.875059659526848</c:v>
                </c:pt>
                <c:pt idx="245">
                  <c:v>30.887401465846317</c:v>
                </c:pt>
                <c:pt idx="246">
                  <c:v>31.169647836939326</c:v>
                </c:pt>
                <c:pt idx="247">
                  <c:v>31.427773090363601</c:v>
                </c:pt>
                <c:pt idx="248">
                  <c:v>31.491514124575971</c:v>
                </c:pt>
                <c:pt idx="249">
                  <c:v>31.746863537623433</c:v>
                </c:pt>
                <c:pt idx="250">
                  <c:v>31.974785939610285</c:v>
                </c:pt>
                <c:pt idx="251">
                  <c:v>32.103355581328017</c:v>
                </c:pt>
                <c:pt idx="252">
                  <c:v>32.324079238307483</c:v>
                </c:pt>
                <c:pt idx="253">
                  <c:v>32.721618960618358</c:v>
                </c:pt>
                <c:pt idx="254">
                  <c:v>33.052201901521514</c:v>
                </c:pt>
                <c:pt idx="255">
                  <c:v>33.478510639675584</c:v>
                </c:pt>
                <c:pt idx="256">
                  <c:v>33.985938862371782</c:v>
                </c:pt>
                <c:pt idx="257">
                  <c:v>34.111749298773724</c:v>
                </c:pt>
                <c:pt idx="258">
                  <c:v>34.632942041043748</c:v>
                </c:pt>
                <c:pt idx="259">
                  <c:v>34.651327824443001</c:v>
                </c:pt>
                <c:pt idx="260">
                  <c:v>35.152730514841181</c:v>
                </c:pt>
                <c:pt idx="261">
                  <c:v>35.281718911162088</c:v>
                </c:pt>
                <c:pt idx="262">
                  <c:v>35.787373442411848</c:v>
                </c:pt>
                <c:pt idx="263">
                  <c:v>36.176640684019851</c:v>
                </c:pt>
                <c:pt idx="264">
                  <c:v>36.610382717200203</c:v>
                </c:pt>
                <c:pt idx="265">
                  <c:v>36.941804843779948</c:v>
                </c:pt>
                <c:pt idx="266">
                  <c:v>37.185657845914889</c:v>
                </c:pt>
                <c:pt idx="267">
                  <c:v>37.976340574234605</c:v>
                </c:pt>
                <c:pt idx="268">
                  <c:v>38.096236245148106</c:v>
                </c:pt>
                <c:pt idx="269">
                  <c:v>38.649344056897924</c:v>
                </c:pt>
                <c:pt idx="270">
                  <c:v>39.161087757425918</c:v>
                </c:pt>
                <c:pt idx="271">
                  <c:v>39.250667646516206</c:v>
                </c:pt>
                <c:pt idx="272">
                  <c:v>39.378897006157324</c:v>
                </c:pt>
                <c:pt idx="273">
                  <c:v>40.405099047884363</c:v>
                </c:pt>
                <c:pt idx="274">
                  <c:v>41.0810206110378</c:v>
                </c:pt>
                <c:pt idx="275">
                  <c:v>41.55953044925247</c:v>
                </c:pt>
                <c:pt idx="276">
                  <c:v>42.314035107603267</c:v>
                </c:pt>
                <c:pt idx="277">
                  <c:v>42.954042014124184</c:v>
                </c:pt>
                <c:pt idx="278">
                  <c:v>43.868393251988728</c:v>
                </c:pt>
                <c:pt idx="279">
                  <c:v>43.888366882793065</c:v>
                </c:pt>
                <c:pt idx="280">
                  <c:v>44.778598733618139</c:v>
                </c:pt>
                <c:pt idx="281">
                  <c:v>45.462139853253184</c:v>
                </c:pt>
                <c:pt idx="282">
                  <c:v>46.177256054724992</c:v>
                </c:pt>
                <c:pt idx="283">
                  <c:v>46.557545341207586</c:v>
                </c:pt>
                <c:pt idx="284">
                  <c:v>47.682737720392865</c:v>
                </c:pt>
                <c:pt idx="285">
                  <c:v>48.291231295288206</c:v>
                </c:pt>
                <c:pt idx="286">
                  <c:v>48.48611885746125</c:v>
                </c:pt>
                <c:pt idx="287">
                  <c:v>48.897111539617391</c:v>
                </c:pt>
                <c:pt idx="288">
                  <c:v>49.981061726132737</c:v>
                </c:pt>
                <c:pt idx="289">
                  <c:v>50.794981660197458</c:v>
                </c:pt>
                <c:pt idx="290">
                  <c:v>51.626341943366043</c:v>
                </c:pt>
                <c:pt idx="291">
                  <c:v>52.779192666356344</c:v>
                </c:pt>
                <c:pt idx="292">
                  <c:v>53.103844462933722</c:v>
                </c:pt>
                <c:pt idx="293">
                  <c:v>53.227056419852211</c:v>
                </c:pt>
                <c:pt idx="294">
                  <c:v>53.471705833069741</c:v>
                </c:pt>
                <c:pt idx="295">
                  <c:v>54.785348575314131</c:v>
                </c:pt>
                <c:pt idx="296">
                  <c:v>55.41270726566998</c:v>
                </c:pt>
                <c:pt idx="297">
                  <c:v>56.297392612498427</c:v>
                </c:pt>
                <c:pt idx="298">
                  <c:v>57.563102112501205</c:v>
                </c:pt>
                <c:pt idx="299">
                  <c:v>57.721570068406244</c:v>
                </c:pt>
                <c:pt idx="300">
                  <c:v>57.763855744527895</c:v>
                </c:pt>
                <c:pt idx="301">
                  <c:v>57.828662854751464</c:v>
                </c:pt>
                <c:pt idx="302">
                  <c:v>59.188723765559423</c:v>
                </c:pt>
                <c:pt idx="303">
                  <c:v>59.652078290655474</c:v>
                </c:pt>
                <c:pt idx="304">
                  <c:v>60.030432871142104</c:v>
                </c:pt>
                <c:pt idx="305">
                  <c:v>60.567036418109808</c:v>
                </c:pt>
                <c:pt idx="306">
                  <c:v>61.28093225311796</c:v>
                </c:pt>
                <c:pt idx="307">
                  <c:v>61.898891497289426</c:v>
                </c:pt>
                <c:pt idx="308">
                  <c:v>62.339295673878539</c:v>
                </c:pt>
                <c:pt idx="309">
                  <c:v>63.184461652504204</c:v>
                </c:pt>
                <c:pt idx="310">
                  <c:v>64.152912182406297</c:v>
                </c:pt>
                <c:pt idx="311">
                  <c:v>64.423965683106687</c:v>
                </c:pt>
                <c:pt idx="312">
                  <c:v>64.648158476614967</c:v>
                </c:pt>
                <c:pt idx="313">
                  <c:v>65.617641698379373</c:v>
                </c:pt>
                <c:pt idx="314">
                  <c:v>66.567821801050897</c:v>
                </c:pt>
                <c:pt idx="315">
                  <c:v>66.765721910012473</c:v>
                </c:pt>
                <c:pt idx="316">
                  <c:v>66.957021279350826</c:v>
                </c:pt>
                <c:pt idx="317">
                  <c:v>67.868408786023934</c:v>
                </c:pt>
                <c:pt idx="318">
                  <c:v>68.627006706413695</c:v>
                </c:pt>
                <c:pt idx="319">
                  <c:v>68.925852260215791</c:v>
                </c:pt>
                <c:pt idx="320">
                  <c:v>69.265884082087254</c:v>
                </c:pt>
                <c:pt idx="321">
                  <c:v>69.938127658278347</c:v>
                </c:pt>
                <c:pt idx="322">
                  <c:v>70.409437897864578</c:v>
                </c:pt>
                <c:pt idx="323">
                  <c:v>70.905213967949422</c:v>
                </c:pt>
                <c:pt idx="324">
                  <c:v>71.574746884823696</c:v>
                </c:pt>
                <c:pt idx="325">
                  <c:v>71.826972043582543</c:v>
                </c:pt>
                <c:pt idx="326">
                  <c:v>71.978689624664511</c:v>
                </c:pt>
                <c:pt idx="327">
                  <c:v>72.619056492548211</c:v>
                </c:pt>
                <c:pt idx="328">
                  <c:v>72.704047134067451</c:v>
                </c:pt>
                <c:pt idx="329">
                  <c:v>73.343859870620065</c:v>
                </c:pt>
                <c:pt idx="330">
                  <c:v>73.546126079634462</c:v>
                </c:pt>
                <c:pt idx="331">
                  <c:v>73.883609687559556</c:v>
                </c:pt>
                <c:pt idx="332">
                  <c:v>74.344187901361522</c:v>
                </c:pt>
                <c:pt idx="333">
                  <c:v>74.55857473513548</c:v>
                </c:pt>
                <c:pt idx="334">
                  <c:v>75.097641110426935</c:v>
                </c:pt>
                <c:pt idx="335">
                  <c:v>75.18993482919268</c:v>
                </c:pt>
                <c:pt idx="336">
                  <c:v>75.642419163272095</c:v>
                </c:pt>
                <c:pt idx="337">
                  <c:v>75.820356060579741</c:v>
                </c:pt>
                <c:pt idx="338">
                  <c:v>76.192472490295984</c:v>
                </c:pt>
                <c:pt idx="339">
                  <c:v>76.501883366072491</c:v>
                </c:pt>
                <c:pt idx="340">
                  <c:v>76.61763192974044</c:v>
                </c:pt>
                <c:pt idx="341">
                  <c:v>76.878634819432932</c:v>
                </c:pt>
                <c:pt idx="342">
                  <c:v>77.146885382791524</c:v>
                </c:pt>
                <c:pt idx="343">
                  <c:v>77.483605156668347</c:v>
                </c:pt>
                <c:pt idx="344">
                  <c:v>77.76076666654032</c:v>
                </c:pt>
                <c:pt idx="345">
                  <c:v>78.161301077333505</c:v>
                </c:pt>
                <c:pt idx="346">
                  <c:v>78.277779517312538</c:v>
                </c:pt>
                <c:pt idx="347">
                  <c:v>78.501335293032412</c:v>
                </c:pt>
                <c:pt idx="348">
                  <c:v>78.887450791103504</c:v>
                </c:pt>
                <c:pt idx="349">
                  <c:v>78.991014258706244</c:v>
                </c:pt>
                <c:pt idx="350">
                  <c:v>79.18595445143923</c:v>
                </c:pt>
                <c:pt idx="351">
                  <c:v>79.404133008594272</c:v>
                </c:pt>
                <c:pt idx="352">
                  <c:v>79.639433635522352</c:v>
                </c:pt>
                <c:pt idx="353">
                  <c:v>79.893517319218645</c:v>
                </c:pt>
                <c:pt idx="354">
                  <c:v>80.040320763655401</c:v>
                </c:pt>
                <c:pt idx="355">
                  <c:v>80.235439100590114</c:v>
                </c:pt>
                <c:pt idx="356">
                  <c:v>80.357632524825476</c:v>
                </c:pt>
                <c:pt idx="357">
                  <c:v>80.776052868536951</c:v>
                </c:pt>
                <c:pt idx="358">
                  <c:v>80.784473369265854</c:v>
                </c:pt>
                <c:pt idx="359">
                  <c:v>80.789833133715092</c:v>
                </c:pt>
                <c:pt idx="360">
                  <c:v>80.810198095768271</c:v>
                </c:pt>
                <c:pt idx="361">
                  <c:v>81.038785827055989</c:v>
                </c:pt>
                <c:pt idx="362">
                  <c:v>81.207198099239605</c:v>
                </c:pt>
                <c:pt idx="363">
                  <c:v>81.282749033884002</c:v>
                </c:pt>
                <c:pt idx="364">
                  <c:v>81.39568602413064</c:v>
                </c:pt>
                <c:pt idx="365">
                  <c:v>81.596971202451002</c:v>
                </c:pt>
                <c:pt idx="366">
                  <c:v>81.742961903670562</c:v>
                </c:pt>
                <c:pt idx="367">
                  <c:v>81.958941792283184</c:v>
                </c:pt>
                <c:pt idx="368">
                  <c:v>81.960912843364767</c:v>
                </c:pt>
                <c:pt idx="369">
                  <c:v>82.16257059955376</c:v>
                </c:pt>
                <c:pt idx="370">
                  <c:v>82.313508301467138</c:v>
                </c:pt>
                <c:pt idx="371">
                  <c:v>82.440040520414513</c:v>
                </c:pt>
                <c:pt idx="372">
                  <c:v>82.558849882928214</c:v>
                </c:pt>
                <c:pt idx="373">
                  <c:v>82.643165515177444</c:v>
                </c:pt>
                <c:pt idx="374">
                  <c:v>82.882342983119045</c:v>
                </c:pt>
                <c:pt idx="375">
                  <c:v>82.9218018436584</c:v>
                </c:pt>
                <c:pt idx="376">
                  <c:v>82.951734128956048</c:v>
                </c:pt>
                <c:pt idx="377">
                  <c:v>83.119060898504713</c:v>
                </c:pt>
                <c:pt idx="378">
                  <c:v>83.245362953483124</c:v>
                </c:pt>
                <c:pt idx="379">
                  <c:v>83.25994460811765</c:v>
                </c:pt>
                <c:pt idx="380">
                  <c:v>83.279779866609346</c:v>
                </c:pt>
                <c:pt idx="381">
                  <c:v>83.526231466511078</c:v>
                </c:pt>
                <c:pt idx="382">
                  <c:v>83.572124885036928</c:v>
                </c:pt>
                <c:pt idx="383">
                  <c:v>83.634332034374708</c:v>
                </c:pt>
                <c:pt idx="384">
                  <c:v>83.789734705194846</c:v>
                </c:pt>
                <c:pt idx="385">
                  <c:v>83.863573299754393</c:v>
                </c:pt>
                <c:pt idx="386">
                  <c:v>83.963328385673691</c:v>
                </c:pt>
                <c:pt idx="387">
                  <c:v>84.037285580682024</c:v>
                </c:pt>
                <c:pt idx="388">
                  <c:v>84.136079496859111</c:v>
                </c:pt>
                <c:pt idx="389">
                  <c:v>84.269137135040822</c:v>
                </c:pt>
                <c:pt idx="390">
                  <c:v>84.270155940097439</c:v>
                </c:pt>
                <c:pt idx="391">
                  <c:v>84.39124473850471</c:v>
                </c:pt>
                <c:pt idx="392">
                  <c:v>84.496777750971958</c:v>
                </c:pt>
                <c:pt idx="393">
                  <c:v>84.53904284363044</c:v>
                </c:pt>
                <c:pt idx="394">
                  <c:v>84.63050513117885</c:v>
                </c:pt>
                <c:pt idx="395">
                  <c:v>84.710224132565742</c:v>
                </c:pt>
                <c:pt idx="396">
                  <c:v>84.791021243309416</c:v>
                </c:pt>
                <c:pt idx="397">
                  <c:v>84.855151589463063</c:v>
                </c:pt>
                <c:pt idx="398">
                  <c:v>84.911403667319433</c:v>
                </c:pt>
                <c:pt idx="399">
                  <c:v>85.026807454781462</c:v>
                </c:pt>
                <c:pt idx="400">
                  <c:v>85.066347048708721</c:v>
                </c:pt>
                <c:pt idx="401">
                  <c:v>85.101243624008021</c:v>
                </c:pt>
                <c:pt idx="402">
                  <c:v>85.247747180797646</c:v>
                </c:pt>
                <c:pt idx="403">
                  <c:v>85.265141350195606</c:v>
                </c:pt>
                <c:pt idx="404">
                  <c:v>85.280585180687197</c:v>
                </c:pt>
                <c:pt idx="405">
                  <c:v>85.360434995528024</c:v>
                </c:pt>
                <c:pt idx="406">
                  <c:v>85.427923701241141</c:v>
                </c:pt>
                <c:pt idx="407">
                  <c:v>85.450910359369288</c:v>
                </c:pt>
                <c:pt idx="408">
                  <c:v>85.452259478996737</c:v>
                </c:pt>
                <c:pt idx="409">
                  <c:v>85.453792727421799</c:v>
                </c:pt>
                <c:pt idx="410">
                  <c:v>85.616516359797714</c:v>
                </c:pt>
                <c:pt idx="411">
                  <c:v>85.627375641557194</c:v>
                </c:pt>
                <c:pt idx="412">
                  <c:v>85.639686909023709</c:v>
                </c:pt>
                <c:pt idx="413">
                  <c:v>85.773229237872215</c:v>
                </c:pt>
                <c:pt idx="414">
                  <c:v>85.792040172540553</c:v>
                </c:pt>
                <c:pt idx="415">
                  <c:v>85.814813455021721</c:v>
                </c:pt>
                <c:pt idx="416">
                  <c:v>85.92167670192228</c:v>
                </c:pt>
                <c:pt idx="417">
                  <c:v>85.949070072211157</c:v>
                </c:pt>
                <c:pt idx="418">
                  <c:v>85.979983194845531</c:v>
                </c:pt>
                <c:pt idx="419">
                  <c:v>86.062432003246442</c:v>
                </c:pt>
                <c:pt idx="420">
                  <c:v>86.095678979174323</c:v>
                </c:pt>
                <c:pt idx="421">
                  <c:v>86.135932289464392</c:v>
                </c:pt>
                <c:pt idx="422">
                  <c:v>86.196019507240692</c:v>
                </c:pt>
                <c:pt idx="423">
                  <c:v>86.237132874680057</c:v>
                </c:pt>
                <c:pt idx="424">
                  <c:v>86.283330315183051</c:v>
                </c:pt>
                <c:pt idx="425">
                  <c:v>86.322919611159165</c:v>
                </c:pt>
                <c:pt idx="426">
                  <c:v>86.368085643495078</c:v>
                </c:pt>
                <c:pt idx="427">
                  <c:v>86.422787346337444</c:v>
                </c:pt>
                <c:pt idx="428">
                  <c:v>86.443573094567768</c:v>
                </c:pt>
                <c:pt idx="429">
                  <c:v>86.496087337049218</c:v>
                </c:pt>
                <c:pt idx="430">
                  <c:v>86.554860175884826</c:v>
                </c:pt>
                <c:pt idx="431">
                  <c:v>86.558384976012221</c:v>
                </c:pt>
                <c:pt idx="432">
                  <c:v>86.613396286825591</c:v>
                </c:pt>
                <c:pt idx="433">
                  <c:v>86.670180585009732</c:v>
                </c:pt>
                <c:pt idx="434">
                  <c:v>86.676300507131643</c:v>
                </c:pt>
                <c:pt idx="435">
                  <c:v>86.729106756813252</c:v>
                </c:pt>
                <c:pt idx="436">
                  <c:v>86.777284390362226</c:v>
                </c:pt>
                <c:pt idx="437">
                  <c:v>86.790636675786487</c:v>
                </c:pt>
                <c:pt idx="438">
                  <c:v>86.835085072103112</c:v>
                </c:pt>
                <c:pt idx="439">
                  <c:v>86.879333818851606</c:v>
                </c:pt>
                <c:pt idx="440">
                  <c:v>86.899336208283998</c:v>
                </c:pt>
                <c:pt idx="441">
                  <c:v>86.939704281537502</c:v>
                </c:pt>
                <c:pt idx="442">
                  <c:v>86.976642605727903</c:v>
                </c:pt>
                <c:pt idx="443">
                  <c:v>87.002762318031202</c:v>
                </c:pt>
                <c:pt idx="444">
                  <c:v>87.036087252446933</c:v>
                </c:pt>
                <c:pt idx="445">
                  <c:v>87.069500506668703</c:v>
                </c:pt>
                <c:pt idx="446">
                  <c:v>87.101249480375159</c:v>
                </c:pt>
                <c:pt idx="447">
                  <c:v>87.130936015193129</c:v>
                </c:pt>
                <c:pt idx="448">
                  <c:v>87.158175463692217</c:v>
                </c:pt>
                <c:pt idx="449">
                  <c:v>87.195106115160186</c:v>
                </c:pt>
                <c:pt idx="450">
                  <c:v>87.218896364097716</c:v>
                </c:pt>
                <c:pt idx="451">
                  <c:v>87.242915546292025</c:v>
                </c:pt>
                <c:pt idx="452">
                  <c:v>87.284616981930583</c:v>
                </c:pt>
                <c:pt idx="453">
                  <c:v>87.305103779157506</c:v>
                </c:pt>
                <c:pt idx="454">
                  <c:v>87.323950694075165</c:v>
                </c:pt>
                <c:pt idx="455">
                  <c:v>87.370045322382225</c:v>
                </c:pt>
                <c:pt idx="456">
                  <c:v>87.385641585732785</c:v>
                </c:pt>
                <c:pt idx="457">
                  <c:v>87.401494283735346</c:v>
                </c:pt>
                <c:pt idx="458">
                  <c:v>87.451634780076475</c:v>
                </c:pt>
                <c:pt idx="459">
                  <c:v>87.464177539382291</c:v>
                </c:pt>
                <c:pt idx="460">
                  <c:v>87.475744540317891</c:v>
                </c:pt>
                <c:pt idx="461">
                  <c:v>87.529611123467774</c:v>
                </c:pt>
                <c:pt idx="462">
                  <c:v>87.538149754360504</c:v>
                </c:pt>
                <c:pt idx="463">
                  <c:v>87.54688581019451</c:v>
                </c:pt>
                <c:pt idx="464">
                  <c:v>87.604183794919862</c:v>
                </c:pt>
                <c:pt idx="465">
                  <c:v>87.609851167113632</c:v>
                </c:pt>
                <c:pt idx="466">
                  <c:v>87.615089711022037</c:v>
                </c:pt>
                <c:pt idx="467">
                  <c:v>87.675547305496252</c:v>
                </c:pt>
                <c:pt idx="468">
                  <c:v>87.677995416887001</c:v>
                </c:pt>
                <c:pt idx="469">
                  <c:v>87.680516172075286</c:v>
                </c:pt>
                <c:pt idx="470">
                  <c:v>87.71120018902549</c:v>
                </c:pt>
                <c:pt idx="471">
                  <c:v>87.736786503977001</c:v>
                </c:pt>
                <c:pt idx="472">
                  <c:v>87.743476226729811</c:v>
                </c:pt>
                <c:pt idx="473">
                  <c:v>87.743568869463417</c:v>
                </c:pt>
                <c:pt idx="474">
                  <c:v>87.74366478727184</c:v>
                </c:pt>
                <c:pt idx="475">
                  <c:v>87.805254306763942</c:v>
                </c:pt>
                <c:pt idx="476">
                  <c:v>87.80615509672775</c:v>
                </c:pt>
                <c:pt idx="477">
                  <c:v>87.807157438496546</c:v>
                </c:pt>
                <c:pt idx="478">
                  <c:v>87.864570610976173</c:v>
                </c:pt>
                <c:pt idx="479">
                  <c:v>87.866292677241788</c:v>
                </c:pt>
                <c:pt idx="480">
                  <c:v>87.868073950931461</c:v>
                </c:pt>
                <c:pt idx="481">
                  <c:v>87.921554322742736</c:v>
                </c:pt>
                <c:pt idx="482">
                  <c:v>87.923914430517513</c:v>
                </c:pt>
                <c:pt idx="483">
                  <c:v>87.926551626181535</c:v>
                </c:pt>
                <c:pt idx="484">
                  <c:v>87.976326260542919</c:v>
                </c:pt>
                <c:pt idx="485">
                  <c:v>87.97946990486561</c:v>
                </c:pt>
                <c:pt idx="486">
                  <c:v>87.984488822393132</c:v>
                </c:pt>
                <c:pt idx="487">
                  <c:v>88.001337109170947</c:v>
                </c:pt>
                <c:pt idx="488">
                  <c:v>88.006388369950898</c:v>
                </c:pt>
                <c:pt idx="489">
                  <c:v>88.011928373101341</c:v>
                </c:pt>
                <c:pt idx="490">
                  <c:v>88.027275842422156</c:v>
                </c:pt>
                <c:pt idx="491">
                  <c:v>88.032930285910126</c:v>
                </c:pt>
                <c:pt idx="492">
                  <c:v>88.038828728806806</c:v>
                </c:pt>
                <c:pt idx="493">
                  <c:v>88.052721490649816</c:v>
                </c:pt>
                <c:pt idx="494">
                  <c:v>88.058672884448583</c:v>
                </c:pt>
                <c:pt idx="495">
                  <c:v>88.065203894000831</c:v>
                </c:pt>
                <c:pt idx="496">
                  <c:v>88.077686491136191</c:v>
                </c:pt>
                <c:pt idx="497">
                  <c:v>88.084237460003308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227-4511-B9ED-1BBF2CC58344}"/>
            </c:ext>
          </c:extLst>
        </c:ser>
        <c:ser>
          <c:idx val="1"/>
          <c:order val="1"/>
          <c:tx>
            <c:v>namerane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50800">
                <a:solidFill>
                  <a:schemeClr val="accent2">
                    <a:lumMod val="75000"/>
                  </a:schemeClr>
                </a:solidFill>
              </a:ln>
              <a:effectLst/>
            </c:spPr>
          </c:marker>
          <c:errBars>
            <c:errDir val="x"/>
            <c:errBarType val="both"/>
            <c:errValType val="cust"/>
            <c:noEndCap val="0"/>
            <c:plus>
              <c:numRef>
                <c:f>Sheet1!$C$2:$C$9</c:f>
                <c:numCache>
                  <c:formatCode>General</c:formatCode>
                  <c:ptCount val="8"/>
                  <c:pt idx="0">
                    <c:v>0.45</c:v>
                  </c:pt>
                  <c:pt idx="1">
                    <c:v>0.35</c:v>
                  </c:pt>
                  <c:pt idx="2">
                    <c:v>1.1000000000000001</c:v>
                  </c:pt>
                  <c:pt idx="3">
                    <c:v>1</c:v>
                  </c:pt>
                  <c:pt idx="4">
                    <c:v>1</c:v>
                  </c:pt>
                  <c:pt idx="5">
                    <c:v>0.6</c:v>
                  </c:pt>
                  <c:pt idx="6">
                    <c:v>0.75</c:v>
                  </c:pt>
                  <c:pt idx="7">
                    <c:v>0.35</c:v>
                  </c:pt>
                </c:numCache>
              </c:numRef>
            </c:plus>
            <c:minus>
              <c:numRef>
                <c:f>Sheet1!$C$2:$C$9</c:f>
                <c:numCache>
                  <c:formatCode>General</c:formatCode>
                  <c:ptCount val="8"/>
                  <c:pt idx="0">
                    <c:v>0.45</c:v>
                  </c:pt>
                  <c:pt idx="1">
                    <c:v>0.35</c:v>
                  </c:pt>
                  <c:pt idx="2">
                    <c:v>1.1000000000000001</c:v>
                  </c:pt>
                  <c:pt idx="3">
                    <c:v>1</c:v>
                  </c:pt>
                  <c:pt idx="4">
                    <c:v>1</c:v>
                  </c:pt>
                  <c:pt idx="5">
                    <c:v>0.6</c:v>
                  </c:pt>
                  <c:pt idx="6">
                    <c:v>0.75</c:v>
                  </c:pt>
                  <c:pt idx="7">
                    <c:v>0.35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Sheet1!$A$2:$A$9</c:f>
              <c:numCache>
                <c:formatCode>General</c:formatCode>
                <c:ptCount val="8"/>
                <c:pt idx="0">
                  <c:v>13.850519589999999</c:v>
                </c:pt>
                <c:pt idx="1">
                  <c:v>15.08288649</c:v>
                </c:pt>
                <c:pt idx="2">
                  <c:v>9.9211677890000001</c:v>
                </c:pt>
                <c:pt idx="3">
                  <c:v>8.4271421990000004</c:v>
                </c:pt>
                <c:pt idx="4">
                  <c:v>6.972647287</c:v>
                </c:pt>
                <c:pt idx="5">
                  <c:v>5.6865629310000001</c:v>
                </c:pt>
                <c:pt idx="6">
                  <c:v>4.6982465529999997</c:v>
                </c:pt>
                <c:pt idx="7">
                  <c:v>16.854150369999999</c:v>
                </c:pt>
              </c:numCache>
            </c:numRef>
          </c:xVal>
          <c:yVal>
            <c:numRef>
              <c:f>Sheet1!$B$2:$B$9</c:f>
              <c:numCache>
                <c:formatCode>General</c:formatCode>
                <c:ptCount val="8"/>
                <c:pt idx="0">
                  <c:v>7.65</c:v>
                </c:pt>
                <c:pt idx="1">
                  <c:v>8.1</c:v>
                </c:pt>
                <c:pt idx="2">
                  <c:v>8.4499999999999993</c:v>
                </c:pt>
                <c:pt idx="3">
                  <c:v>8.6999999999999993</c:v>
                </c:pt>
                <c:pt idx="4">
                  <c:v>9.5</c:v>
                </c:pt>
                <c:pt idx="5">
                  <c:v>10.25</c:v>
                </c:pt>
                <c:pt idx="6">
                  <c:v>13.3</c:v>
                </c:pt>
                <c:pt idx="7">
                  <c:v>8.4499999999999993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227-4511-B9ED-1BBF2CC583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5904224"/>
        <c:axId val="1425903664"/>
      </c:scatterChart>
      <c:valAx>
        <c:axId val="1425904224"/>
        <c:scaling>
          <c:orientation val="minMax"/>
          <c:max val="18"/>
          <c:min val="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425903664"/>
        <c:crosses val="autoZero"/>
        <c:crossBetween val="midCat"/>
      </c:valAx>
      <c:valAx>
        <c:axId val="1425903664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 b="1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2400" b="1" i="0" baseline="0" dirty="0">
                    <a:effectLst/>
                  </a:rPr>
                  <a:t>ω</a:t>
                </a:r>
                <a:r>
                  <a:rPr lang="sk-SK" sz="2400" b="1" i="0" baseline="0" dirty="0">
                    <a:effectLst/>
                  </a:rPr>
                  <a:t> [rad.s-1]</a:t>
                </a:r>
                <a:endParaRPr lang="sk-SK" sz="2400" b="1" dirty="0">
                  <a:effectLst/>
                </a:endParaRP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 b="1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defRPr>
                </a:pPr>
                <a:endParaRPr lang="sk-SK" sz="24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4259042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5405005067435878E-2"/>
          <c:y val="2.1737679265862692E-2"/>
          <c:w val="0.84589966476962641"/>
          <c:h val="0.95652464146827465"/>
        </c:manualLayout>
      </c:layout>
      <c:scatterChart>
        <c:scatterStyle val="smoothMarker"/>
        <c:varyColors val="0"/>
        <c:ser>
          <c:idx val="0"/>
          <c:order val="0"/>
          <c:spPr>
            <a:ln w="57150"/>
          </c:spPr>
          <c:marker>
            <c:symbol val="none"/>
          </c:marker>
          <c:xVal>
            <c:numRef>
              <c:f>prez1!$A$2:$A$313</c:f>
              <c:numCache>
                <c:formatCode>General</c:formatCode>
                <c:ptCount val="312"/>
                <c:pt idx="0">
                  <c:v>0</c:v>
                </c:pt>
                <c:pt idx="1">
                  <c:v>2.0709832560564481E-16</c:v>
                </c:pt>
                <c:pt idx="2">
                  <c:v>2.6079904508256825E-15</c:v>
                </c:pt>
                <c:pt idx="3">
                  <c:v>0.24649482361363231</c:v>
                </c:pt>
                <c:pt idx="4">
                  <c:v>0.26606285700587529</c:v>
                </c:pt>
                <c:pt idx="5">
                  <c:v>0.29984625413301946</c:v>
                </c:pt>
                <c:pt idx="6">
                  <c:v>0.39909428550881304</c:v>
                </c:pt>
                <c:pt idx="7">
                  <c:v>0.4554259526273331</c:v>
                </c:pt>
                <c:pt idx="8">
                  <c:v>0.53212571401174869</c:v>
                </c:pt>
                <c:pt idx="9">
                  <c:v>0.54035322601894131</c:v>
                </c:pt>
                <c:pt idx="10">
                  <c:v>0.55009593716125504</c:v>
                </c:pt>
                <c:pt idx="11">
                  <c:v>0.615225009375581</c:v>
                </c:pt>
                <c:pt idx="12">
                  <c:v>0.63024479190387162</c:v>
                </c:pt>
                <c:pt idx="13">
                  <c:v>0.66515714251468738</c:v>
                </c:pt>
                <c:pt idx="14">
                  <c:v>0.67782038609220407</c:v>
                </c:pt>
                <c:pt idx="15">
                  <c:v>0.68625664216696536</c:v>
                </c:pt>
                <c:pt idx="16">
                  <c:v>0.72497275075361312</c:v>
                </c:pt>
                <c:pt idx="17">
                  <c:v>0.72953381094927161</c:v>
                </c:pt>
                <c:pt idx="18">
                  <c:v>0.73040941199208254</c:v>
                </c:pt>
                <c:pt idx="19">
                  <c:v>0.73167285676615512</c:v>
                </c:pt>
                <c:pt idx="20">
                  <c:v>0.76347467040912576</c:v>
                </c:pt>
                <c:pt idx="21">
                  <c:v>0.77504653984992444</c:v>
                </c:pt>
                <c:pt idx="22">
                  <c:v>0.78968899428090256</c:v>
                </c:pt>
                <c:pt idx="23">
                  <c:v>0.79345680590716339</c:v>
                </c:pt>
                <c:pt idx="24">
                  <c:v>0.79493098167408782</c:v>
                </c:pt>
                <c:pt idx="25">
                  <c:v>0.79818857101762608</c:v>
                </c:pt>
                <c:pt idx="26">
                  <c:v>0.80671168936797855</c:v>
                </c:pt>
                <c:pt idx="27">
                  <c:v>0.81375952624305814</c:v>
                </c:pt>
                <c:pt idx="28">
                  <c:v>0.81929872527374847</c:v>
                </c:pt>
                <c:pt idx="29">
                  <c:v>0.83144642814335834</c:v>
                </c:pt>
                <c:pt idx="30">
                  <c:v>0.83149709042767106</c:v>
                </c:pt>
                <c:pt idx="31">
                  <c:v>0.8315130302619208</c:v>
                </c:pt>
                <c:pt idx="32">
                  <c:v>0.83154543503826306</c:v>
                </c:pt>
                <c:pt idx="33">
                  <c:v>0.84298386044462859</c:v>
                </c:pt>
                <c:pt idx="34">
                  <c:v>0.84868962120285529</c:v>
                </c:pt>
                <c:pt idx="35">
                  <c:v>0.85426626029311969</c:v>
                </c:pt>
                <c:pt idx="36">
                  <c:v>0.86470428526909393</c:v>
                </c:pt>
                <c:pt idx="37">
                  <c:v>0.86524478394429571</c:v>
                </c:pt>
                <c:pt idx="38">
                  <c:v>0.86540369307930221</c:v>
                </c:pt>
                <c:pt idx="39">
                  <c:v>0.86571469716631133</c:v>
                </c:pt>
                <c:pt idx="40">
                  <c:v>0.88157491907648</c:v>
                </c:pt>
                <c:pt idx="41">
                  <c:v>0.88638687133709193</c:v>
                </c:pt>
                <c:pt idx="42">
                  <c:v>0.89601865492927635</c:v>
                </c:pt>
                <c:pt idx="43">
                  <c:v>0.90671185876839266</c:v>
                </c:pt>
                <c:pt idx="44">
                  <c:v>0.93121999952056167</c:v>
                </c:pt>
                <c:pt idx="45">
                  <c:v>0.94635437703022052</c:v>
                </c:pt>
                <c:pt idx="46">
                  <c:v>0.95091228788239901</c:v>
                </c:pt>
                <c:pt idx="47">
                  <c:v>0.9608473326261403</c:v>
                </c:pt>
                <c:pt idx="48">
                  <c:v>0.98007899178478997</c:v>
                </c:pt>
                <c:pt idx="49">
                  <c:v>0.99773571377203263</c:v>
                </c:pt>
                <c:pt idx="50">
                  <c:v>0.99780725482922572</c:v>
                </c:pt>
                <c:pt idx="51">
                  <c:v>1.0157916770372406</c:v>
                </c:pt>
                <c:pt idx="52">
                  <c:v>1.0396157995867283</c:v>
                </c:pt>
                <c:pt idx="53">
                  <c:v>1.0495932105304295</c:v>
                </c:pt>
                <c:pt idx="54">
                  <c:v>1.0540423657739009</c:v>
                </c:pt>
                <c:pt idx="55">
                  <c:v>1.0642514280235005</c:v>
                </c:pt>
                <c:pt idx="56">
                  <c:v>1.0786967901889553</c:v>
                </c:pt>
                <c:pt idx="57">
                  <c:v>1.0918569998845136</c:v>
                </c:pt>
                <c:pt idx="58">
                  <c:v>1.0954636214812419</c:v>
                </c:pt>
                <c:pt idx="59">
                  <c:v>1.1102699510012295</c:v>
                </c:pt>
                <c:pt idx="60">
                  <c:v>1.1307671422749681</c:v>
                </c:pt>
                <c:pt idx="61">
                  <c:v>1.1401635766846705</c:v>
                </c:pt>
                <c:pt idx="62">
                  <c:v>1.1450757256918824</c:v>
                </c:pt>
                <c:pt idx="63">
                  <c:v>1.1651646239377271</c:v>
                </c:pt>
                <c:pt idx="64">
                  <c:v>1.183461768477104</c:v>
                </c:pt>
                <c:pt idx="65">
                  <c:v>1.1886772119553193</c:v>
                </c:pt>
                <c:pt idx="66">
                  <c:v>1.1972828565264393</c:v>
                </c:pt>
                <c:pt idx="67">
                  <c:v>1.226099837304228</c:v>
                </c:pt>
                <c:pt idx="68">
                  <c:v>1.2413288645504015</c:v>
                </c:pt>
                <c:pt idx="69">
                  <c:v>1.2637985707779069</c:v>
                </c:pt>
                <c:pt idx="70">
                  <c:v>1.2744332634209381</c:v>
                </c:pt>
                <c:pt idx="71">
                  <c:v>1.2987080364170338</c:v>
                </c:pt>
                <c:pt idx="72">
                  <c:v>1.3303142850293748</c:v>
                </c:pt>
                <c:pt idx="73">
                  <c:v>1.3907010087452627</c:v>
                </c:pt>
                <c:pt idx="74">
                  <c:v>1.4282046659973322</c:v>
                </c:pt>
                <c:pt idx="75">
                  <c:v>1.4633457135323136</c:v>
                </c:pt>
                <c:pt idx="76">
                  <c:v>1.5513723915090185</c:v>
                </c:pt>
                <c:pt idx="77">
                  <c:v>1.5781066352958413</c:v>
                </c:pt>
                <c:pt idx="78">
                  <c:v>1.5963771420352522</c:v>
                </c:pt>
                <c:pt idx="79">
                  <c:v>1.6610481671136903</c:v>
                </c:pt>
                <c:pt idx="80">
                  <c:v>1.668306337779752</c:v>
                </c:pt>
                <c:pt idx="81">
                  <c:v>1.7294085705381879</c:v>
                </c:pt>
                <c:pt idx="82">
                  <c:v>1.7471338195330322</c:v>
                </c:pt>
                <c:pt idx="83">
                  <c:v>1.8624399990411267</c:v>
                </c:pt>
                <c:pt idx="84">
                  <c:v>1.9336137063430852</c:v>
                </c:pt>
                <c:pt idx="85">
                  <c:v>2.1041915137893952</c:v>
                </c:pt>
                <c:pt idx="86">
                  <c:v>2.128502856047001</c:v>
                </c:pt>
                <c:pt idx="87">
                  <c:v>2.1400685343577455</c:v>
                </c:pt>
                <c:pt idx="88">
                  <c:v>2.1868495109012236</c:v>
                </c:pt>
                <c:pt idx="89">
                  <c:v>2.2615342845499398</c:v>
                </c:pt>
                <c:pt idx="90">
                  <c:v>2.2823030399246891</c:v>
                </c:pt>
                <c:pt idx="91">
                  <c:v>2.356823871410608</c:v>
                </c:pt>
                <c:pt idx="92">
                  <c:v>2.3945657130528786</c:v>
                </c:pt>
                <c:pt idx="93">
                  <c:v>2.4476082335051688</c:v>
                </c:pt>
                <c:pt idx="94">
                  <c:v>2.4697669145717689</c:v>
                </c:pt>
                <c:pt idx="95">
                  <c:v>2.5275971415558138</c:v>
                </c:pt>
                <c:pt idx="96">
                  <c:v>2.5846021557400678</c:v>
                </c:pt>
                <c:pt idx="97">
                  <c:v>2.6058082087474137</c:v>
                </c:pt>
                <c:pt idx="98">
                  <c:v>2.6606285700587526</c:v>
                </c:pt>
                <c:pt idx="99">
                  <c:v>2.701193270686205</c:v>
                </c:pt>
                <c:pt idx="100">
                  <c:v>2.7271442843102207</c:v>
                </c:pt>
                <c:pt idx="101">
                  <c:v>2.758741309795151</c:v>
                </c:pt>
                <c:pt idx="102">
                  <c:v>2.7936599985616914</c:v>
                </c:pt>
                <c:pt idx="103">
                  <c:v>2.8198663724563584</c:v>
                </c:pt>
                <c:pt idx="104">
                  <c:v>2.9088142140141606</c:v>
                </c:pt>
                <c:pt idx="105">
                  <c:v>2.9266914270646271</c:v>
                </c:pt>
                <c:pt idx="106">
                  <c:v>2.9402821931697534</c:v>
                </c:pt>
                <c:pt idx="107">
                  <c:v>3.0565442820460467</c:v>
                </c:pt>
                <c:pt idx="108">
                  <c:v>3.059722855567566</c:v>
                </c:pt>
                <c:pt idx="109">
                  <c:v>3.062167938691311</c:v>
                </c:pt>
                <c:pt idx="110">
                  <c:v>3.0906610640534877</c:v>
                </c:pt>
                <c:pt idx="111">
                  <c:v>3.1927542840705043</c:v>
                </c:pt>
                <c:pt idx="112">
                  <c:v>3.3077381937059251</c:v>
                </c:pt>
                <c:pt idx="113">
                  <c:v>3.3438332314409487</c:v>
                </c:pt>
                <c:pt idx="114">
                  <c:v>3.4588171410763691</c:v>
                </c:pt>
                <c:pt idx="115">
                  <c:v>3.5574435881495963</c:v>
                </c:pt>
                <c:pt idx="116">
                  <c:v>3.5918485695793176</c:v>
                </c:pt>
                <c:pt idx="117">
                  <c:v>3.626253551009007</c:v>
                </c:pt>
                <c:pt idx="118">
                  <c:v>3.7248799980822342</c:v>
                </c:pt>
                <c:pt idx="119">
                  <c:v>3.8104040206366423</c:v>
                </c:pt>
                <c:pt idx="120">
                  <c:v>3.9054188325337225</c:v>
                </c:pt>
                <c:pt idx="121">
                  <c:v>3.9909428550881305</c:v>
                </c:pt>
                <c:pt idx="122">
                  <c:v>4.0658103696019579</c:v>
                </c:pt>
                <c:pt idx="123">
                  <c:v>4.1239742835910471</c:v>
                </c:pt>
                <c:pt idx="124">
                  <c:v>4.1821381975801364</c:v>
                </c:pt>
                <c:pt idx="125">
                  <c:v>4.2570057120939957</c:v>
                </c:pt>
                <c:pt idx="126">
                  <c:v>4.3219663684254446</c:v>
                </c:pt>
                <c:pt idx="127">
                  <c:v>4.3248961981174077</c:v>
                </c:pt>
                <c:pt idx="128">
                  <c:v>4.3900371405969434</c:v>
                </c:pt>
                <c:pt idx="129">
                  <c:v>4.4540124180058278</c:v>
                </c:pt>
                <c:pt idx="130">
                  <c:v>4.4565528548484021</c:v>
                </c:pt>
                <c:pt idx="131">
                  <c:v>4.4591329081121964</c:v>
                </c:pt>
                <c:pt idx="132">
                  <c:v>4.5187239670555979</c:v>
                </c:pt>
                <c:pt idx="133">
                  <c:v>4.52306856909986</c:v>
                </c:pt>
                <c:pt idx="134">
                  <c:v>4.5275429116547263</c:v>
                </c:pt>
                <c:pt idx="135">
                  <c:v>4.5834777659057568</c:v>
                </c:pt>
                <c:pt idx="136">
                  <c:v>4.5895842833513498</c:v>
                </c:pt>
                <c:pt idx="137">
                  <c:v>4.5958704814352203</c:v>
                </c:pt>
                <c:pt idx="138">
                  <c:v>4.6483056977864301</c:v>
                </c:pt>
                <c:pt idx="139">
                  <c:v>4.6560999976028086</c:v>
                </c:pt>
                <c:pt idx="140">
                  <c:v>4.6641203243055926</c:v>
                </c:pt>
                <c:pt idx="141">
                  <c:v>4.7132036577006078</c:v>
                </c:pt>
                <c:pt idx="142">
                  <c:v>4.7226157118542664</c:v>
                </c:pt>
                <c:pt idx="143">
                  <c:v>4.7322968161963725</c:v>
                </c:pt>
                <c:pt idx="144">
                  <c:v>4.7781678209433691</c:v>
                </c:pt>
                <c:pt idx="145">
                  <c:v>4.7891314261057571</c:v>
                </c:pt>
                <c:pt idx="148">
                  <c:v>4.7891314261057571</c:v>
                </c:pt>
                <c:pt idx="149">
                  <c:v>4.7406631850591818</c:v>
                </c:pt>
                <c:pt idx="150">
                  <c:v>4.7024122750875739</c:v>
                </c:pt>
                <c:pt idx="151">
                  <c:v>4.6560999976028086</c:v>
                </c:pt>
                <c:pt idx="152">
                  <c:v>4.6123743720619252</c:v>
                </c:pt>
                <c:pt idx="153">
                  <c:v>4.5639886184946787</c:v>
                </c:pt>
                <c:pt idx="154">
                  <c:v>4.52306856909986</c:v>
                </c:pt>
                <c:pt idx="155">
                  <c:v>4.4844988025885044</c:v>
                </c:pt>
                <c:pt idx="156">
                  <c:v>4.4250583904878935</c:v>
                </c:pt>
                <c:pt idx="157">
                  <c:v>4.3900371405969434</c:v>
                </c:pt>
                <c:pt idx="158">
                  <c:v>4.3570860519004206</c:v>
                </c:pt>
                <c:pt idx="159">
                  <c:v>4.2855564440887823</c:v>
                </c:pt>
                <c:pt idx="160">
                  <c:v>4.2570057120939957</c:v>
                </c:pt>
                <c:pt idx="161">
                  <c:v>4.2301933606635318</c:v>
                </c:pt>
                <c:pt idx="162">
                  <c:v>4.1454068466884388</c:v>
                </c:pt>
                <c:pt idx="163">
                  <c:v>4.1239742835910471</c:v>
                </c:pt>
                <c:pt idx="164">
                  <c:v>4.1033021497463364</c:v>
                </c:pt>
                <c:pt idx="165">
                  <c:v>3.9909428550881305</c:v>
                </c:pt>
                <c:pt idx="166">
                  <c:v>3.8626101713241865</c:v>
                </c:pt>
                <c:pt idx="167">
                  <c:v>3.8532126818461783</c:v>
                </c:pt>
                <c:pt idx="168">
                  <c:v>3.7883289029120846</c:v>
                </c:pt>
                <c:pt idx="169">
                  <c:v>3.7248799980822342</c:v>
                </c:pt>
                <c:pt idx="170">
                  <c:v>3.605182438811942</c:v>
                </c:pt>
                <c:pt idx="171">
                  <c:v>3.5738621513748265</c:v>
                </c:pt>
                <c:pt idx="172">
                  <c:v>3.4588171410763691</c:v>
                </c:pt>
                <c:pt idx="173">
                  <c:v>3.3605796422635406</c:v>
                </c:pt>
                <c:pt idx="174">
                  <c:v>3.2777357501584752</c:v>
                </c:pt>
                <c:pt idx="175">
                  <c:v>3.1927542840705043</c:v>
                </c:pt>
                <c:pt idx="176">
                  <c:v>3.1211146754949692</c:v>
                </c:pt>
                <c:pt idx="177">
                  <c:v>2.9725830309172614</c:v>
                </c:pt>
                <c:pt idx="178">
                  <c:v>2.9266914270646271</c:v>
                </c:pt>
                <c:pt idx="179">
                  <c:v>2.8885840986504334</c:v>
                </c:pt>
                <c:pt idx="180">
                  <c:v>2.7936599985616914</c:v>
                </c:pt>
                <c:pt idx="181">
                  <c:v>2.6876510077618234</c:v>
                </c:pt>
                <c:pt idx="182">
                  <c:v>2.6650724046315952</c:v>
                </c:pt>
                <c:pt idx="183">
                  <c:v>2.6606285700587526</c:v>
                </c:pt>
                <c:pt idx="184">
                  <c:v>2.6522950009937056</c:v>
                </c:pt>
                <c:pt idx="185">
                  <c:v>2.4482555398064569</c:v>
                </c:pt>
                <c:pt idx="186">
                  <c:v>2.3945657130528786</c:v>
                </c:pt>
                <c:pt idx="187">
                  <c:v>2.2869188896745696</c:v>
                </c:pt>
                <c:pt idx="188">
                  <c:v>2.24617298135994</c:v>
                </c:pt>
                <c:pt idx="189">
                  <c:v>2.2064239302130271</c:v>
                </c:pt>
                <c:pt idx="190">
                  <c:v>2.128502856047001</c:v>
                </c:pt>
                <c:pt idx="191">
                  <c:v>2.0567923517934346</c:v>
                </c:pt>
                <c:pt idx="192">
                  <c:v>1.9954714275440653</c:v>
                </c:pt>
                <c:pt idx="193">
                  <c:v>1.9261188664915236</c:v>
                </c:pt>
                <c:pt idx="194">
                  <c:v>1.8868996111049694</c:v>
                </c:pt>
                <c:pt idx="195">
                  <c:v>1.8624399990411267</c:v>
                </c:pt>
                <c:pt idx="196">
                  <c:v>1.7420392648513179</c:v>
                </c:pt>
                <c:pt idx="197">
                  <c:v>1.7354258985855349</c:v>
                </c:pt>
                <c:pt idx="198">
                  <c:v>1.7294085705381879</c:v>
                </c:pt>
                <c:pt idx="199">
                  <c:v>1.6120599662361883</c:v>
                </c:pt>
                <c:pt idx="200">
                  <c:v>1.6052714240391774</c:v>
                </c:pt>
                <c:pt idx="201">
                  <c:v>1.5963771420352522</c:v>
                </c:pt>
                <c:pt idx="202">
                  <c:v>1.5173501291472278</c:v>
                </c:pt>
                <c:pt idx="203">
                  <c:v>1.4985948090992407</c:v>
                </c:pt>
                <c:pt idx="204">
                  <c:v>1.4817181538212096</c:v>
                </c:pt>
                <c:pt idx="205">
                  <c:v>1.4633457135323136</c:v>
                </c:pt>
                <c:pt idx="206">
                  <c:v>1.4547825823637797</c:v>
                </c:pt>
                <c:pt idx="207">
                  <c:v>1.4507680672463199</c:v>
                </c:pt>
                <c:pt idx="208">
                  <c:v>1.4426877905153606</c:v>
                </c:pt>
                <c:pt idx="209">
                  <c:v>1.424817364529722</c:v>
                </c:pt>
                <c:pt idx="210">
                  <c:v>1.4183514581285177</c:v>
                </c:pt>
                <c:pt idx="211">
                  <c:v>1.4041152917419835</c:v>
                </c:pt>
                <c:pt idx="212">
                  <c:v>1.3968299992808457</c:v>
                </c:pt>
                <c:pt idx="213">
                  <c:v>1.3898080344809396</c:v>
                </c:pt>
                <c:pt idx="214">
                  <c:v>1.3878793095848319</c:v>
                </c:pt>
                <c:pt idx="215">
                  <c:v>1.3856803172351559</c:v>
                </c:pt>
                <c:pt idx="216">
                  <c:v>1.3762607159437474</c:v>
                </c:pt>
                <c:pt idx="217">
                  <c:v>1.3728402603806511</c:v>
                </c:pt>
                <c:pt idx="218">
                  <c:v>1.3697196019693048</c:v>
                </c:pt>
                <c:pt idx="219">
                  <c:v>1.3683440225269219</c:v>
                </c:pt>
                <c:pt idx="220">
                  <c:v>1.3686691681357888</c:v>
                </c:pt>
                <c:pt idx="221">
                  <c:v>1.3702164152080865</c:v>
                </c:pt>
                <c:pt idx="222">
                  <c:v>1.3718343663318251</c:v>
                </c:pt>
                <c:pt idx="223">
                  <c:v>1.3739500158835263</c:v>
                </c:pt>
                <c:pt idx="224">
                  <c:v>1.3770289905697195</c:v>
                </c:pt>
                <c:pt idx="225">
                  <c:v>1.3847070217894462</c:v>
                </c:pt>
                <c:pt idx="226">
                  <c:v>1.3870640511623673</c:v>
                </c:pt>
                <c:pt idx="227">
                  <c:v>1.3891235987773709</c:v>
                </c:pt>
                <c:pt idx="228">
                  <c:v>1.3968299992808457</c:v>
                </c:pt>
                <c:pt idx="229">
                  <c:v>1.406040611015408</c:v>
                </c:pt>
                <c:pt idx="230">
                  <c:v>1.41000098533192</c:v>
                </c:pt>
                <c:pt idx="231">
                  <c:v>1.423582007111091</c:v>
                </c:pt>
                <c:pt idx="232">
                  <c:v>1.4278120216762196</c:v>
                </c:pt>
                <c:pt idx="233">
                  <c:v>1.447007816270927</c:v>
                </c:pt>
                <c:pt idx="234">
                  <c:v>1.4537400190650829</c:v>
                </c:pt>
                <c:pt idx="235">
                  <c:v>1.4633457135323136</c:v>
                </c:pt>
                <c:pt idx="236">
                  <c:v>1.5054422688634521</c:v>
                </c:pt>
                <c:pt idx="237">
                  <c:v>1.5183625472979509</c:v>
                </c:pt>
                <c:pt idx="238">
                  <c:v>1.5298614277837812</c:v>
                </c:pt>
                <c:pt idx="239">
                  <c:v>1.5564316784747783</c:v>
                </c:pt>
                <c:pt idx="240">
                  <c:v>1.5895753375083137</c:v>
                </c:pt>
                <c:pt idx="241">
                  <c:v>1.5963771420352522</c:v>
                </c:pt>
                <c:pt idx="242">
                  <c:v>1.5978631727198198</c:v>
                </c:pt>
                <c:pt idx="243">
                  <c:v>1.600791363244138</c:v>
                </c:pt>
                <c:pt idx="244">
                  <c:v>1.6628928562867202</c:v>
                </c:pt>
                <c:pt idx="245">
                  <c:v>1.6882176722747795</c:v>
                </c:pt>
                <c:pt idx="246">
                  <c:v>1.7294085705381879</c:v>
                </c:pt>
                <c:pt idx="247">
                  <c:v>1.7691313666561161</c:v>
                </c:pt>
                <c:pt idx="248">
                  <c:v>1.7897648184334189</c:v>
                </c:pt>
                <c:pt idx="249">
                  <c:v>1.8044449474315498</c:v>
                </c:pt>
                <c:pt idx="250">
                  <c:v>1.8624399990411267</c:v>
                </c:pt>
                <c:pt idx="251">
                  <c:v>1.8971251925932702</c:v>
                </c:pt>
                <c:pt idx="252">
                  <c:v>1.9711852655951196</c:v>
                </c:pt>
                <c:pt idx="253">
                  <c:v>1.9954714275440653</c:v>
                </c:pt>
                <c:pt idx="254">
                  <c:v>2.0109272581952231</c:v>
                </c:pt>
                <c:pt idx="255">
                  <c:v>2.1276381045751744</c:v>
                </c:pt>
                <c:pt idx="256">
                  <c:v>2.128502856047001</c:v>
                </c:pt>
                <c:pt idx="257">
                  <c:v>2.1341882618142969</c:v>
                </c:pt>
                <c:pt idx="258">
                  <c:v>2.2484518715358202</c:v>
                </c:pt>
                <c:pt idx="259">
                  <c:v>2.2734632433826878</c:v>
                </c:pt>
                <c:pt idx="260">
                  <c:v>2.3945657130528786</c:v>
                </c:pt>
                <c:pt idx="261">
                  <c:v>2.4184860389736569</c:v>
                </c:pt>
                <c:pt idx="262">
                  <c:v>2.4965829264973469</c:v>
                </c:pt>
                <c:pt idx="263">
                  <c:v>2.5275971415558138</c:v>
                </c:pt>
                <c:pt idx="264">
                  <c:v>2.5601860076277356</c:v>
                </c:pt>
                <c:pt idx="265">
                  <c:v>2.622756253041977</c:v>
                </c:pt>
                <c:pt idx="266">
                  <c:v>2.6606285700587526</c:v>
                </c:pt>
                <c:pt idx="267">
                  <c:v>2.7483481048649518</c:v>
                </c:pt>
                <c:pt idx="268">
                  <c:v>2.7936599985616914</c:v>
                </c:pt>
                <c:pt idx="269">
                  <c:v>2.8391801872887936</c:v>
                </c:pt>
                <c:pt idx="270">
                  <c:v>2.8782708169475377</c:v>
                </c:pt>
                <c:pt idx="271">
                  <c:v>2.9266914270646271</c:v>
                </c:pt>
                <c:pt idx="272">
                  <c:v>2.9771260330860656</c:v>
                </c:pt>
                <c:pt idx="273">
                  <c:v>3.0071836246896972</c:v>
                </c:pt>
                <c:pt idx="274">
                  <c:v>3.059722855567566</c:v>
                </c:pt>
                <c:pt idx="275">
                  <c:v>3.1143257114243124</c:v>
                </c:pt>
                <c:pt idx="276">
                  <c:v>3.1366695848999209</c:v>
                </c:pt>
                <c:pt idx="277">
                  <c:v>3.1927542840705043</c:v>
                </c:pt>
                <c:pt idx="278">
                  <c:v>3.2649177153127753</c:v>
                </c:pt>
                <c:pt idx="279">
                  <c:v>3.3257857125734209</c:v>
                </c:pt>
                <c:pt idx="280">
                  <c:v>3.3870407860002261</c:v>
                </c:pt>
                <c:pt idx="281">
                  <c:v>3.3969660717451315</c:v>
                </c:pt>
                <c:pt idx="282">
                  <c:v>3.4588171410763691</c:v>
                </c:pt>
                <c:pt idx="283">
                  <c:v>3.5227546453722711</c:v>
                </c:pt>
                <c:pt idx="284">
                  <c:v>3.5276313235340546</c:v>
                </c:pt>
                <c:pt idx="285">
                  <c:v>3.5918485695793176</c:v>
                </c:pt>
                <c:pt idx="286">
                  <c:v>3.6581359529278181</c:v>
                </c:pt>
                <c:pt idx="287">
                  <c:v>3.6585688399046332</c:v>
                </c:pt>
                <c:pt idx="288">
                  <c:v>3.7248799980822342</c:v>
                </c:pt>
                <c:pt idx="289">
                  <c:v>3.7896632396530707</c:v>
                </c:pt>
                <c:pt idx="290">
                  <c:v>3.7930491950825238</c:v>
                </c:pt>
                <c:pt idx="291">
                  <c:v>3.8579114265851824</c:v>
                </c:pt>
                <c:pt idx="292">
                  <c:v>3.9209645030815312</c:v>
                </c:pt>
                <c:pt idx="293">
                  <c:v>3.9277378906627911</c:v>
                </c:pt>
                <c:pt idx="294">
                  <c:v>3.9909428550881305</c:v>
                </c:pt>
                <c:pt idx="295">
                  <c:v>4.0524509109013316</c:v>
                </c:pt>
                <c:pt idx="296">
                  <c:v>4.06225456074191</c:v>
                </c:pt>
                <c:pt idx="297">
                  <c:v>4.1239742835910471</c:v>
                </c:pt>
                <c:pt idx="298">
                  <c:v>4.1840965581773606</c:v>
                </c:pt>
                <c:pt idx="299">
                  <c:v>4.1966226487168532</c:v>
                </c:pt>
                <c:pt idx="300">
                  <c:v>4.2570057120939957</c:v>
                </c:pt>
                <c:pt idx="301">
                  <c:v>4.3148839865304724</c:v>
                </c:pt>
                <c:pt idx="302">
                  <c:v>4.3900371405969434</c:v>
                </c:pt>
                <c:pt idx="303">
                  <c:v>4.4477832585486006</c:v>
                </c:pt>
                <c:pt idx="304">
                  <c:v>4.4649880182873138</c:v>
                </c:pt>
                <c:pt idx="305">
                  <c:v>4.52306856909986</c:v>
                </c:pt>
                <c:pt idx="306">
                  <c:v>4.5797913322869599</c:v>
                </c:pt>
                <c:pt idx="307">
                  <c:v>4.5990154934426721</c:v>
                </c:pt>
                <c:pt idx="308">
                  <c:v>4.6560999976028086</c:v>
                </c:pt>
                <c:pt idx="309">
                  <c:v>4.7118914621083636</c:v>
                </c:pt>
                <c:pt idx="310">
                  <c:v>4.7329558399179268</c:v>
                </c:pt>
                <c:pt idx="311">
                  <c:v>4.7891314261057571</c:v>
                </c:pt>
              </c:numCache>
            </c:numRef>
          </c:xVal>
          <c:yVal>
            <c:numRef>
              <c:f>prez1!$B$2:$B$313</c:f>
              <c:numCache>
                <c:formatCode>0.00E+00</c:formatCode>
                <c:ptCount val="312"/>
                <c:pt idx="0">
                  <c:v>-7.0708133448480699E-19</c:v>
                </c:pt>
                <c:pt idx="1">
                  <c:v>2.9247305226418099E-18</c:v>
                </c:pt>
                <c:pt idx="2">
                  <c:v>1.38777878078144E-16</c:v>
                </c:pt>
                <c:pt idx="3" formatCode="General">
                  <c:v>1.28363129930344E-2</c:v>
                </c:pt>
                <c:pt idx="4" formatCode="General">
                  <c:v>1.5241268459612401E-2</c:v>
                </c:pt>
                <c:pt idx="5" formatCode="General">
                  <c:v>2.21613613795195E-2</c:v>
                </c:pt>
                <c:pt idx="6" formatCode="General">
                  <c:v>3.7848504906089799E-2</c:v>
                </c:pt>
                <c:pt idx="7" formatCode="General">
                  <c:v>5.0313801284277399E-2</c:v>
                </c:pt>
                <c:pt idx="8" formatCode="General">
                  <c:v>7.8711969897530404E-2</c:v>
                </c:pt>
                <c:pt idx="9" formatCode="General">
                  <c:v>8.1869347970910195E-2</c:v>
                </c:pt>
                <c:pt idx="10" formatCode="General">
                  <c:v>8.7266462599716599E-2</c:v>
                </c:pt>
                <c:pt idx="11" formatCode="General">
                  <c:v>0.120021133267721</c:v>
                </c:pt>
                <c:pt idx="12" formatCode="General">
                  <c:v>0.13089969389957401</c:v>
                </c:pt>
                <c:pt idx="13" formatCode="General">
                  <c:v>0.155832049258744</c:v>
                </c:pt>
                <c:pt idx="14" formatCode="General">
                  <c:v>0.16622604249897299</c:v>
                </c:pt>
                <c:pt idx="15" formatCode="General">
                  <c:v>0.174532925199433</c:v>
                </c:pt>
                <c:pt idx="16" formatCode="General">
                  <c:v>0.21377099546601</c:v>
                </c:pt>
                <c:pt idx="17" formatCode="General">
                  <c:v>0.218166156499291</c:v>
                </c:pt>
                <c:pt idx="18" formatCode="General">
                  <c:v>0.21899495580907999</c:v>
                </c:pt>
                <c:pt idx="19" formatCode="General">
                  <c:v>0.22049329437086301</c:v>
                </c:pt>
                <c:pt idx="20" formatCode="General">
                  <c:v>0.26179938779914902</c:v>
                </c:pt>
                <c:pt idx="21" formatCode="General">
                  <c:v>0.27698018545053299</c:v>
                </c:pt>
                <c:pt idx="22" formatCode="General">
                  <c:v>0.29985703441382699</c:v>
                </c:pt>
                <c:pt idx="23" formatCode="General">
                  <c:v>0.30543261909900699</c:v>
                </c:pt>
                <c:pt idx="24" formatCode="General">
                  <c:v>0.30756954495038002</c:v>
                </c:pt>
                <c:pt idx="25" formatCode="General">
                  <c:v>0.312848822719277</c:v>
                </c:pt>
                <c:pt idx="26" formatCode="General">
                  <c:v>0.32724923474893602</c:v>
                </c:pt>
                <c:pt idx="27" formatCode="General">
                  <c:v>0.338851555948947</c:v>
                </c:pt>
                <c:pt idx="28" formatCode="General">
                  <c:v>0.34906585039886601</c:v>
                </c:pt>
                <c:pt idx="29" formatCode="General">
                  <c:v>0.37075508488151998</c:v>
                </c:pt>
                <c:pt idx="30" formatCode="General">
                  <c:v>0.37084923241078199</c:v>
                </c:pt>
                <c:pt idx="31" formatCode="General">
                  <c:v>0.37088246604879499</c:v>
                </c:pt>
                <c:pt idx="32" formatCode="General">
                  <c:v>0.37094741296839501</c:v>
                </c:pt>
                <c:pt idx="33" formatCode="General">
                  <c:v>0.39269908169872397</c:v>
                </c:pt>
                <c:pt idx="34" formatCode="General">
                  <c:v>0.40320444196216298</c:v>
                </c:pt>
                <c:pt idx="35" formatCode="General">
                  <c:v>0.41451569734865301</c:v>
                </c:pt>
                <c:pt idx="36" formatCode="General">
                  <c:v>0.434881806341615</c:v>
                </c:pt>
                <c:pt idx="37" formatCode="General">
                  <c:v>0.43597775462124699</c:v>
                </c:pt>
                <c:pt idx="38" formatCode="General">
                  <c:v>0.43633231299858199</c:v>
                </c:pt>
                <c:pt idx="39" formatCode="General">
                  <c:v>0.436995126839125</c:v>
                </c:pt>
                <c:pt idx="40" formatCode="General">
                  <c:v>0.46889868174758698</c:v>
                </c:pt>
                <c:pt idx="41" formatCode="General">
                  <c:v>0.47996554429844002</c:v>
                </c:pt>
                <c:pt idx="42" formatCode="General">
                  <c:v>0.50050726364653797</c:v>
                </c:pt>
                <c:pt idx="43" formatCode="General">
                  <c:v>0.52359877559829804</c:v>
                </c:pt>
                <c:pt idx="44" formatCode="General">
                  <c:v>0.56865567523554506</c:v>
                </c:pt>
                <c:pt idx="45" formatCode="General">
                  <c:v>0.60093733165909202</c:v>
                </c:pt>
                <c:pt idx="46" formatCode="General">
                  <c:v>0.61086523819801497</c:v>
                </c:pt>
                <c:pt idx="47" formatCode="General">
                  <c:v>0.63030028888853895</c:v>
                </c:pt>
                <c:pt idx="48" formatCode="General">
                  <c:v>0.66608099316369396</c:v>
                </c:pt>
                <c:pt idx="49" formatCode="General">
                  <c:v>0.69799348119652205</c:v>
                </c:pt>
                <c:pt idx="50" formatCode="General">
                  <c:v>0.69813170079773101</c:v>
                </c:pt>
                <c:pt idx="51" formatCode="General">
                  <c:v>0.72992051261929602</c:v>
                </c:pt>
                <c:pt idx="52" formatCode="General">
                  <c:v>0.76923759012697002</c:v>
                </c:pt>
                <c:pt idx="53" formatCode="General">
                  <c:v>0.78539816339744795</c:v>
                </c:pt>
                <c:pt idx="54" formatCode="General">
                  <c:v>0.792095142893261</c:v>
                </c:pt>
                <c:pt idx="55" formatCode="General">
                  <c:v>0.80683284497632402</c:v>
                </c:pt>
                <c:pt idx="56" formatCode="General">
                  <c:v>0.82903139469730602</c:v>
                </c:pt>
                <c:pt idx="57" formatCode="General">
                  <c:v>0.84714020275464197</c:v>
                </c:pt>
                <c:pt idx="58" formatCode="General">
                  <c:v>0.85218993258308195</c:v>
                </c:pt>
                <c:pt idx="59" formatCode="General">
                  <c:v>0.87266462599716399</c:v>
                </c:pt>
                <c:pt idx="60" formatCode="General">
                  <c:v>0.89801786222815405</c:v>
                </c:pt>
                <c:pt idx="61" formatCode="General">
                  <c:v>0.91013394850334295</c:v>
                </c:pt>
                <c:pt idx="62" formatCode="General">
                  <c:v>0.91629785729702296</c:v>
                </c:pt>
                <c:pt idx="63" formatCode="General">
                  <c:v>0.93886204818655505</c:v>
                </c:pt>
                <c:pt idx="64" formatCode="General">
                  <c:v>0.95993108859688103</c:v>
                </c:pt>
                <c:pt idx="65" formatCode="General">
                  <c:v>0.96557625206361397</c:v>
                </c:pt>
                <c:pt idx="66" formatCode="General">
                  <c:v>0.97394373564625503</c:v>
                </c:pt>
                <c:pt idx="67" formatCode="General">
                  <c:v>1.0035643198967299</c:v>
                </c:pt>
                <c:pt idx="68" formatCode="General">
                  <c:v>1.01830408327593</c:v>
                </c:pt>
                <c:pt idx="69" formatCode="General">
                  <c:v>1.0375808721462001</c:v>
                </c:pt>
                <c:pt idx="70" formatCode="General">
                  <c:v>1.0471975511965901</c:v>
                </c:pt>
                <c:pt idx="71" formatCode="General">
                  <c:v>1.0679307384102099</c:v>
                </c:pt>
                <c:pt idx="72" formatCode="General">
                  <c:v>1.09038127476603</c:v>
                </c:pt>
                <c:pt idx="73" formatCode="General">
                  <c:v>1.13446401379631</c:v>
                </c:pt>
                <c:pt idx="74" formatCode="General">
                  <c:v>1.15751597185567</c:v>
                </c:pt>
                <c:pt idx="75" formatCode="General">
                  <c:v>1.1758921136507099</c:v>
                </c:pt>
                <c:pt idx="76" formatCode="General">
                  <c:v>1.2217304763960299</c:v>
                </c:pt>
                <c:pt idx="77" formatCode="General">
                  <c:v>1.2337156329187799</c:v>
                </c:pt>
                <c:pt idx="78" formatCode="General">
                  <c:v>1.2404234901389299</c:v>
                </c:pt>
                <c:pt idx="79" formatCode="General">
                  <c:v>1.2665737939179</c:v>
                </c:pt>
                <c:pt idx="80" formatCode="General">
                  <c:v>1.26891486388177</c:v>
                </c:pt>
                <c:pt idx="81" formatCode="General">
                  <c:v>1.28988943158425</c:v>
                </c:pt>
                <c:pt idx="82" formatCode="General">
                  <c:v>1.2973694627227601</c:v>
                </c:pt>
                <c:pt idx="83" formatCode="General">
                  <c:v>1.3270272224402799</c:v>
                </c:pt>
                <c:pt idx="84" formatCode="General">
                  <c:v>1.3495746022925701</c:v>
                </c:pt>
                <c:pt idx="85" formatCode="General">
                  <c:v>1.38031555480657</c:v>
                </c:pt>
                <c:pt idx="86" formatCode="General">
                  <c:v>1.38613201408334</c:v>
                </c:pt>
                <c:pt idx="87" formatCode="General">
                  <c:v>1.3886765039344899</c:v>
                </c:pt>
                <c:pt idx="88" formatCode="General">
                  <c:v>1.39626340159546</c:v>
                </c:pt>
                <c:pt idx="89" formatCode="General">
                  <c:v>1.4073611576488501</c:v>
                </c:pt>
                <c:pt idx="90" formatCode="General">
                  <c:v>1.4098873687628399</c:v>
                </c:pt>
                <c:pt idx="91" formatCode="General">
                  <c:v>1.42102143846828</c:v>
                </c:pt>
                <c:pt idx="92" formatCode="General">
                  <c:v>1.4249297801676899</c:v>
                </c:pt>
                <c:pt idx="93" formatCode="General">
                  <c:v>1.4310584359669201</c:v>
                </c:pt>
                <c:pt idx="94" formatCode="General">
                  <c:v>1.4341990939128899</c:v>
                </c:pt>
                <c:pt idx="95" formatCode="General">
                  <c:v>1.4398620380545799</c:v>
                </c:pt>
                <c:pt idx="96" formatCode="General">
                  <c:v>1.4461354981097501</c:v>
                </c:pt>
                <c:pt idx="97" formatCode="General">
                  <c:v>1.4475685950130399</c:v>
                </c:pt>
                <c:pt idx="98" formatCode="General">
                  <c:v>1.4528858953916</c:v>
                </c:pt>
                <c:pt idx="99" formatCode="General">
                  <c:v>1.4569200775454301</c:v>
                </c:pt>
                <c:pt idx="100" formatCode="General">
                  <c:v>1.45856790054841</c:v>
                </c:pt>
                <c:pt idx="101" formatCode="General">
                  <c:v>1.4606237698867199</c:v>
                </c:pt>
                <c:pt idx="102" formatCode="General">
                  <c:v>1.46385525113698</c:v>
                </c:pt>
                <c:pt idx="103" formatCode="General">
                  <c:v>1.4663389073431801</c:v>
                </c:pt>
                <c:pt idx="104" formatCode="General">
                  <c:v>1.4718027019628199</c:v>
                </c:pt>
                <c:pt idx="105" formatCode="General">
                  <c:v>1.4733040788791201</c:v>
                </c:pt>
                <c:pt idx="106" formatCode="General">
                  <c:v>1.4746145417382099</c:v>
                </c:pt>
                <c:pt idx="107" formatCode="General">
                  <c:v>1.4814447714433501</c:v>
                </c:pt>
                <c:pt idx="108" formatCode="General">
                  <c:v>1.48169942789524</c:v>
                </c:pt>
                <c:pt idx="109" formatCode="General">
                  <c:v>1.4819259292651199</c:v>
                </c:pt>
                <c:pt idx="110" formatCode="General">
                  <c:v>1.48352986419518</c:v>
                </c:pt>
                <c:pt idx="111" formatCode="General">
                  <c:v>1.4889750552224399</c:v>
                </c:pt>
                <c:pt idx="112" formatCode="General">
                  <c:v>1.4953687442853401</c:v>
                </c:pt>
                <c:pt idx="113" formatCode="General">
                  <c:v>1.4953687442853401</c:v>
                </c:pt>
                <c:pt idx="114" formatCode="General">
                  <c:v>1.5003218796155999</c:v>
                </c:pt>
                <c:pt idx="115" formatCode="General">
                  <c:v>1.5060989748103699</c:v>
                </c:pt>
                <c:pt idx="116" formatCode="General">
                  <c:v>1.5060989748103699</c:v>
                </c:pt>
                <c:pt idx="117" formatCode="General">
                  <c:v>1.5060989748103699</c:v>
                </c:pt>
                <c:pt idx="118" formatCode="General">
                  <c:v>1.5106257835571899</c:v>
                </c:pt>
                <c:pt idx="119" formatCode="General">
                  <c:v>1.51469395309562</c:v>
                </c:pt>
                <c:pt idx="120" formatCode="General">
                  <c:v>1.51469395309562</c:v>
                </c:pt>
                <c:pt idx="121" formatCode="General">
                  <c:v>1.5177812430989299</c:v>
                </c:pt>
                <c:pt idx="122" formatCode="General">
                  <c:v>1.5216844497837301</c:v>
                </c:pt>
                <c:pt idx="123" formatCode="General">
                  <c:v>1.5216844497837301</c:v>
                </c:pt>
                <c:pt idx="124" formatCode="General">
                  <c:v>1.5216844497837301</c:v>
                </c:pt>
                <c:pt idx="125" formatCode="General">
                  <c:v>1.5246999078211401</c:v>
                </c:pt>
                <c:pt idx="126" formatCode="General">
                  <c:v>1.5261430026842999</c:v>
                </c:pt>
                <c:pt idx="127" formatCode="General">
                  <c:v>1.5262612674776299</c:v>
                </c:pt>
                <c:pt idx="128" formatCode="General">
                  <c:v>1.5274461000692801</c:v>
                </c:pt>
                <c:pt idx="129" formatCode="General">
                  <c:v>1.52882958092034</c:v>
                </c:pt>
                <c:pt idx="130" formatCode="General">
                  <c:v>1.52882958092034</c:v>
                </c:pt>
                <c:pt idx="131" formatCode="General">
                  <c:v>1.5288555686510701</c:v>
                </c:pt>
                <c:pt idx="132" formatCode="General">
                  <c:v>1.53001308407348</c:v>
                </c:pt>
                <c:pt idx="133" formatCode="General">
                  <c:v>1.5300537322211301</c:v>
                </c:pt>
                <c:pt idx="134" formatCode="General">
                  <c:v>1.5300981917472101</c:v>
                </c:pt>
                <c:pt idx="135" formatCode="General">
                  <c:v>1.53116887204179</c:v>
                </c:pt>
                <c:pt idx="136" formatCode="General">
                  <c:v>1.5312267378893301</c:v>
                </c:pt>
                <c:pt idx="137" formatCode="General">
                  <c:v>1.5312867396305201</c:v>
                </c:pt>
                <c:pt idx="138" formatCode="General">
                  <c:v>1.5322760299427101</c:v>
                </c:pt>
                <c:pt idx="139" formatCode="General">
                  <c:v>1.53234884067379</c:v>
                </c:pt>
                <c:pt idx="140" formatCode="General">
                  <c:v>1.53242429991961</c:v>
                </c:pt>
                <c:pt idx="141" formatCode="General">
                  <c:v>1.53333725058778</c:v>
                </c:pt>
                <c:pt idx="142" formatCode="General">
                  <c:v>1.5334239427040499</c:v>
                </c:pt>
                <c:pt idx="143" formatCode="General">
                  <c:v>1.53351374315403</c:v>
                </c:pt>
                <c:pt idx="144" formatCode="General">
                  <c:v>1.5343550429215</c:v>
                </c:pt>
                <c:pt idx="145" formatCode="General">
                  <c:v>1.53445463169784</c:v>
                </c:pt>
                <c:pt idx="148" formatCode="General">
                  <c:v>-1.51620611281134</c:v>
                </c:pt>
                <c:pt idx="149" formatCode="General">
                  <c:v>-1.5153242453588001</c:v>
                </c:pt>
                <c:pt idx="150" formatCode="General">
                  <c:v>-1.51390996817898</c:v>
                </c:pt>
                <c:pt idx="151" formatCode="General">
                  <c:v>-1.5130311402580801</c:v>
                </c:pt>
                <c:pt idx="152" formatCode="General">
                  <c:v>-1.5122131663956699</c:v>
                </c:pt>
                <c:pt idx="153" formatCode="General">
                  <c:v>-1.5103727538813001</c:v>
                </c:pt>
                <c:pt idx="154" formatCode="General">
                  <c:v>-1.50957342562722</c:v>
                </c:pt>
                <c:pt idx="155" formatCode="General">
                  <c:v>-1.50883100637354</c:v>
                </c:pt>
                <c:pt idx="156" formatCode="General">
                  <c:v>-1.50650323694023</c:v>
                </c:pt>
                <c:pt idx="157" formatCode="General">
                  <c:v>-1.50579842341684</c:v>
                </c:pt>
                <c:pt idx="158" formatCode="General">
                  <c:v>-1.5051452447237801</c:v>
                </c:pt>
                <c:pt idx="159" formatCode="General">
                  <c:v>-1.5022586819930199</c:v>
                </c:pt>
                <c:pt idx="160" formatCode="General">
                  <c:v>-1.50161140784832</c:v>
                </c:pt>
                <c:pt idx="161" formatCode="General">
                  <c:v>-1.50111833249659</c:v>
                </c:pt>
                <c:pt idx="162" formatCode="General">
                  <c:v>-1.4975892784779701</c:v>
                </c:pt>
                <c:pt idx="163" formatCode="General">
                  <c:v>-1.4970904492036701</c:v>
                </c:pt>
                <c:pt idx="164" formatCode="General">
                  <c:v>-1.4970904492036701</c:v>
                </c:pt>
                <c:pt idx="165" formatCode="General">
                  <c:v>-1.49094837422451</c:v>
                </c:pt>
                <c:pt idx="166" formatCode="General">
                  <c:v>-1.4866121646458801</c:v>
                </c:pt>
                <c:pt idx="167" formatCode="General">
                  <c:v>-1.4866121646458801</c:v>
                </c:pt>
                <c:pt idx="168" formatCode="General">
                  <c:v>-1.48352986419518</c:v>
                </c:pt>
                <c:pt idx="169" formatCode="General">
                  <c:v>-1.4804285189859601</c:v>
                </c:pt>
                <c:pt idx="170" formatCode="General">
                  <c:v>-1.4747830619260101</c:v>
                </c:pt>
                <c:pt idx="171" formatCode="General">
                  <c:v>-1.4717310651504101</c:v>
                </c:pt>
                <c:pt idx="172" formatCode="General">
                  <c:v>-1.4647341511499301</c:v>
                </c:pt>
                <c:pt idx="173" formatCode="General">
                  <c:v>-1.4607056098203399</c:v>
                </c:pt>
                <c:pt idx="174" formatCode="General">
                  <c:v>-1.4520098670396999</c:v>
                </c:pt>
                <c:pt idx="175" formatCode="General">
                  <c:v>-1.4471707266843801</c:v>
                </c:pt>
                <c:pt idx="176" formatCode="General">
                  <c:v>-1.4432578245883501</c:v>
                </c:pt>
                <c:pt idx="177" formatCode="General">
                  <c:v>-1.4263675504895601</c:v>
                </c:pt>
                <c:pt idx="178" formatCode="General">
                  <c:v>-1.4232004489078001</c:v>
                </c:pt>
                <c:pt idx="179" formatCode="General">
                  <c:v>-1.4212611918714499</c:v>
                </c:pt>
                <c:pt idx="180" formatCode="General">
                  <c:v>-1.4091547469501799</c:v>
                </c:pt>
                <c:pt idx="181" formatCode="General">
                  <c:v>-1.39626340159546</c:v>
                </c:pt>
                <c:pt idx="182" formatCode="General">
                  <c:v>-1.3933483180853901</c:v>
                </c:pt>
                <c:pt idx="183" formatCode="General">
                  <c:v>-1.3922398575053101</c:v>
                </c:pt>
                <c:pt idx="184" formatCode="General">
                  <c:v>-1.3907967152543299</c:v>
                </c:pt>
                <c:pt idx="185" formatCode="General">
                  <c:v>-1.36104374477374</c:v>
                </c:pt>
                <c:pt idx="186" formatCode="General">
                  <c:v>-1.3465698922615099</c:v>
                </c:pt>
                <c:pt idx="187" formatCode="General">
                  <c:v>-1.32564882884347</c:v>
                </c:pt>
                <c:pt idx="188" formatCode="General">
                  <c:v>-1.3190737051058199</c:v>
                </c:pt>
                <c:pt idx="189" formatCode="General">
                  <c:v>-1.3089969389957401</c:v>
                </c:pt>
                <c:pt idx="190" formatCode="General">
                  <c:v>-1.2874227486595</c:v>
                </c:pt>
                <c:pt idx="191" formatCode="General">
                  <c:v>-1.2687714058055199</c:v>
                </c:pt>
                <c:pt idx="192" formatCode="General">
                  <c:v>-1.24591393168201</c:v>
                </c:pt>
                <c:pt idx="193" formatCode="General">
                  <c:v>-1.2217304763960299</c:v>
                </c:pt>
                <c:pt idx="194" formatCode="General">
                  <c:v>-1.2056853670155301</c:v>
                </c:pt>
                <c:pt idx="195" formatCode="General">
                  <c:v>-1.1933696889773699</c:v>
                </c:pt>
                <c:pt idx="196" formatCode="General">
                  <c:v>-1.13446401379631</c:v>
                </c:pt>
                <c:pt idx="197" formatCode="General">
                  <c:v>-1.1305167440503301</c:v>
                </c:pt>
                <c:pt idx="198" formatCode="General">
                  <c:v>-1.1262291696847699</c:v>
                </c:pt>
                <c:pt idx="199" formatCode="General">
                  <c:v>-1.0471975511965901</c:v>
                </c:pt>
                <c:pt idx="200" formatCode="General">
                  <c:v>-1.0413630462485399</c:v>
                </c:pt>
                <c:pt idx="201" formatCode="General">
                  <c:v>-1.0325157898498101</c:v>
                </c:pt>
                <c:pt idx="202" formatCode="General">
                  <c:v>-0.95993108859688103</c:v>
                </c:pt>
                <c:pt idx="203" formatCode="General">
                  <c:v>-0.93680825277844704</c:v>
                </c:pt>
                <c:pt idx="204" formatCode="General">
                  <c:v>-0.91629785729702196</c:v>
                </c:pt>
                <c:pt idx="205" formatCode="General">
                  <c:v>-0.88999598570818195</c:v>
                </c:pt>
                <c:pt idx="206" formatCode="General">
                  <c:v>-0.87828190136032303</c:v>
                </c:pt>
                <c:pt idx="207" formatCode="General">
                  <c:v>-0.87266462599716399</c:v>
                </c:pt>
                <c:pt idx="208" formatCode="General">
                  <c:v>-0.85911336306152797</c:v>
                </c:pt>
                <c:pt idx="209" formatCode="General">
                  <c:v>-0.82903139469730602</c:v>
                </c:pt>
                <c:pt idx="210" formatCode="General">
                  <c:v>-0.81491366624203099</c:v>
                </c:pt>
                <c:pt idx="211" formatCode="General">
                  <c:v>-0.78539816339744795</c:v>
                </c:pt>
                <c:pt idx="212" formatCode="General">
                  <c:v>-0.76506130087065205</c:v>
                </c:pt>
                <c:pt idx="213" formatCode="General">
                  <c:v>-0.74637122728274397</c:v>
                </c:pt>
                <c:pt idx="214" formatCode="General">
                  <c:v>-0.74176493209758898</c:v>
                </c:pt>
                <c:pt idx="215" formatCode="General">
                  <c:v>-0.73445092124926303</c:v>
                </c:pt>
                <c:pt idx="216" formatCode="General">
                  <c:v>-0.69813170079773101</c:v>
                </c:pt>
                <c:pt idx="217" formatCode="General">
                  <c:v>-0.67023534969279897</c:v>
                </c:pt>
                <c:pt idx="218" formatCode="General">
                  <c:v>-0.65449846949787305</c:v>
                </c:pt>
                <c:pt idx="219" formatCode="General">
                  <c:v>-0.63581213008930504</c:v>
                </c:pt>
                <c:pt idx="220" formatCode="General">
                  <c:v>-0.61086523819801497</c:v>
                </c:pt>
                <c:pt idx="221" formatCode="General">
                  <c:v>-0.59340715806412803</c:v>
                </c:pt>
                <c:pt idx="222" formatCode="General">
                  <c:v>-0.58362873729824905</c:v>
                </c:pt>
                <c:pt idx="223" formatCode="General">
                  <c:v>-0.567232006898156</c:v>
                </c:pt>
                <c:pt idx="224" formatCode="General">
                  <c:v>-0.55424286586906502</c:v>
                </c:pt>
                <c:pt idx="225" formatCode="General">
                  <c:v>-0.53155125249609303</c:v>
                </c:pt>
                <c:pt idx="226" formatCode="General">
                  <c:v>-0.52359877559829804</c:v>
                </c:pt>
                <c:pt idx="227" formatCode="General">
                  <c:v>-0.51854350167631602</c:v>
                </c:pt>
                <c:pt idx="228" formatCode="General">
                  <c:v>-0.50432621702109504</c:v>
                </c:pt>
                <c:pt idx="229" formatCode="General">
                  <c:v>-0.48600755642670102</c:v>
                </c:pt>
                <c:pt idx="230" formatCode="General">
                  <c:v>-0.47996554429844002</c:v>
                </c:pt>
                <c:pt idx="231" formatCode="General">
                  <c:v>-0.46241666042147</c:v>
                </c:pt>
                <c:pt idx="232" formatCode="General">
                  <c:v>-0.45665601792346699</c:v>
                </c:pt>
                <c:pt idx="233" formatCode="General">
                  <c:v>-0.43633231299858199</c:v>
                </c:pt>
                <c:pt idx="234" formatCode="General">
                  <c:v>-0.43003113299621698</c:v>
                </c:pt>
                <c:pt idx="235" formatCode="General">
                  <c:v>-0.422930018899285</c:v>
                </c:pt>
                <c:pt idx="236" formatCode="General">
                  <c:v>-0.39269908169872397</c:v>
                </c:pt>
                <c:pt idx="237" formatCode="General">
                  <c:v>-0.38515600232907399</c:v>
                </c:pt>
                <c:pt idx="238" formatCode="General">
                  <c:v>-0.37988543542588599</c:v>
                </c:pt>
                <c:pt idx="239" formatCode="General">
                  <c:v>-0.36649550453611901</c:v>
                </c:pt>
                <c:pt idx="240" formatCode="General">
                  <c:v>-0.353527724010539</c:v>
                </c:pt>
                <c:pt idx="241" formatCode="General">
                  <c:v>-0.35076338345299501</c:v>
                </c:pt>
                <c:pt idx="242" formatCode="General">
                  <c:v>-0.35004066246107102</c:v>
                </c:pt>
                <c:pt idx="243" formatCode="General">
                  <c:v>-0.34906585039886501</c:v>
                </c:pt>
                <c:pt idx="244" formatCode="General">
                  <c:v>-0.33009662445201998</c:v>
                </c:pt>
                <c:pt idx="245" formatCode="General">
                  <c:v>-0.32204528824145601</c:v>
                </c:pt>
                <c:pt idx="246" formatCode="General">
                  <c:v>-0.31374798347149102</c:v>
                </c:pt>
                <c:pt idx="247" formatCode="General">
                  <c:v>-0.30543261909900699</c:v>
                </c:pt>
                <c:pt idx="248" formatCode="General">
                  <c:v>-0.30139210892438401</c:v>
                </c:pt>
                <c:pt idx="249" formatCode="General">
                  <c:v>-0.29984320240153001</c:v>
                </c:pt>
                <c:pt idx="250" formatCode="General">
                  <c:v>-0.291302135848167</c:v>
                </c:pt>
                <c:pt idx="251" formatCode="General">
                  <c:v>-0.28455231302850698</c:v>
                </c:pt>
                <c:pt idx="252" formatCode="General">
                  <c:v>-0.27773071671336302</c:v>
                </c:pt>
                <c:pt idx="253" formatCode="General">
                  <c:v>-0.27461086033973198</c:v>
                </c:pt>
                <c:pt idx="254" formatCode="General">
                  <c:v>-0.27193816239283097</c:v>
                </c:pt>
                <c:pt idx="255" formatCode="General">
                  <c:v>-0.26236665075966498</c:v>
                </c:pt>
                <c:pt idx="256" formatCode="General">
                  <c:v>-0.26226809479812302</c:v>
                </c:pt>
                <c:pt idx="257" formatCode="General">
                  <c:v>-0.26179938779914902</c:v>
                </c:pt>
                <c:pt idx="258" formatCode="General">
                  <c:v>-0.25321753673689901</c:v>
                </c:pt>
                <c:pt idx="259" formatCode="General">
                  <c:v>-0.25397418399921701</c:v>
                </c:pt>
                <c:pt idx="260" formatCode="General">
                  <c:v>-0.24679490073636301</c:v>
                </c:pt>
                <c:pt idx="261" formatCode="General">
                  <c:v>-0.24610804139454701</c:v>
                </c:pt>
                <c:pt idx="262" formatCode="General">
                  <c:v>-0.24145456500864901</c:v>
                </c:pt>
                <c:pt idx="263" formatCode="General">
                  <c:v>-0.24130946202857601</c:v>
                </c:pt>
                <c:pt idx="264" formatCode="General">
                  <c:v>-0.24042161944593901</c:v>
                </c:pt>
                <c:pt idx="265" formatCode="General">
                  <c:v>-0.236955761193755</c:v>
                </c:pt>
                <c:pt idx="266" formatCode="General">
                  <c:v>-0.23681294398838801</c:v>
                </c:pt>
                <c:pt idx="267" formatCode="General">
                  <c:v>-0.23207551937867599</c:v>
                </c:pt>
                <c:pt idx="268" formatCode="General">
                  <c:v>-0.23307360059155799</c:v>
                </c:pt>
                <c:pt idx="269" formatCode="General">
                  <c:v>-0.23193888121218001</c:v>
                </c:pt>
                <c:pt idx="270" formatCode="General">
                  <c:v>-0.230036251753855</c:v>
                </c:pt>
                <c:pt idx="271" formatCode="General">
                  <c:v>-0.22992542042779299</c:v>
                </c:pt>
                <c:pt idx="272" formatCode="General">
                  <c:v>-0.22871510305808901</c:v>
                </c:pt>
                <c:pt idx="273" formatCode="General">
                  <c:v>-0.22733450323752799</c:v>
                </c:pt>
                <c:pt idx="274" formatCode="General">
                  <c:v>-0.22724655866915999</c:v>
                </c:pt>
                <c:pt idx="275" formatCode="General">
                  <c:v>-0.22598079867262999</c:v>
                </c:pt>
                <c:pt idx="276" formatCode="General">
                  <c:v>-0.225008733457811</c:v>
                </c:pt>
                <c:pt idx="277" formatCode="General">
                  <c:v>-0.224945705939955</c:v>
                </c:pt>
                <c:pt idx="278" formatCode="General">
                  <c:v>-0.22187096737819001</c:v>
                </c:pt>
                <c:pt idx="279" formatCode="General">
                  <c:v>-0.22295318955249299</c:v>
                </c:pt>
                <c:pt idx="280" formatCode="General">
                  <c:v>-0.22161705168204601</c:v>
                </c:pt>
                <c:pt idx="281" formatCode="General">
                  <c:v>-0.221226088021136</c:v>
                </c:pt>
                <c:pt idx="282" formatCode="General">
                  <c:v>-0.221214999320307</c:v>
                </c:pt>
                <c:pt idx="283" formatCode="General">
                  <c:v>-0.219857420474982</c:v>
                </c:pt>
                <c:pt idx="284" formatCode="General">
                  <c:v>-0.21967391441793299</c:v>
                </c:pt>
                <c:pt idx="285" formatCode="General">
                  <c:v>-0.219688677701041</c:v>
                </c:pt>
                <c:pt idx="286" formatCode="General">
                  <c:v>-0.218315937873725</c:v>
                </c:pt>
                <c:pt idx="287" formatCode="General">
                  <c:v>-0.21830034197088199</c:v>
                </c:pt>
                <c:pt idx="288" formatCode="General">
                  <c:v>-0.21834043109304399</c:v>
                </c:pt>
                <c:pt idx="289" formatCode="General">
                  <c:v>-0.217029682478901</c:v>
                </c:pt>
                <c:pt idx="290" formatCode="General">
                  <c:v>-0.21708149859488801</c:v>
                </c:pt>
                <c:pt idx="291" formatCode="General">
                  <c:v>-0.217143060388478</c:v>
                </c:pt>
                <c:pt idx="292" formatCode="General">
                  <c:v>-0.215894722210763</c:v>
                </c:pt>
                <c:pt idx="293" formatCode="General">
                  <c:v>-0.21599435823228699</c:v>
                </c:pt>
                <c:pt idx="294" formatCode="General">
                  <c:v>-0.216074452985617</c:v>
                </c:pt>
                <c:pt idx="295" formatCode="General">
                  <c:v>-0.214881213664877</c:v>
                </c:pt>
                <c:pt idx="296" formatCode="General">
                  <c:v>-0.21502006381239999</c:v>
                </c:pt>
                <c:pt idx="297" formatCode="General">
                  <c:v>-0.215116466989868</c:v>
                </c:pt>
                <c:pt idx="298" formatCode="General">
                  <c:v>-0.21397216362330301</c:v>
                </c:pt>
                <c:pt idx="299" formatCode="General">
                  <c:v>-0.21414323684650299</c:v>
                </c:pt>
                <c:pt idx="300" formatCode="General">
                  <c:v>-0.21425409410823801</c:v>
                </c:pt>
                <c:pt idx="301" formatCode="General">
                  <c:v>-0.21250013586752001</c:v>
                </c:pt>
                <c:pt idx="302" formatCode="General">
                  <c:v>-0.21347482368787901</c:v>
                </c:pt>
                <c:pt idx="303" formatCode="General">
                  <c:v>-0.212413443353802</c:v>
                </c:pt>
                <c:pt idx="304" formatCode="General">
                  <c:v>-0.21263282589427099</c:v>
                </c:pt>
                <c:pt idx="305" formatCode="General">
                  <c:v>-0.21276815399520399</c:v>
                </c:pt>
                <c:pt idx="306" formatCode="General">
                  <c:v>-0.21174213920190499</c:v>
                </c:pt>
                <c:pt idx="307" formatCode="General">
                  <c:v>-0.211979435421667</c:v>
                </c:pt>
                <c:pt idx="308" formatCode="General">
                  <c:v>-0.21212521267863799</c:v>
                </c:pt>
                <c:pt idx="309" formatCode="General">
                  <c:v>-0.21113122234956999</c:v>
                </c:pt>
                <c:pt idx="310" formatCode="General">
                  <c:v>-0.21138319995213101</c:v>
                </c:pt>
                <c:pt idx="311" formatCode="General">
                  <c:v>-0.21153845915977099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4B0-4F82-BD61-DC535C17ED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9221056"/>
        <c:axId val="669209856"/>
      </c:scatterChart>
      <c:valAx>
        <c:axId val="669221056"/>
        <c:scaling>
          <c:orientation val="minMax"/>
          <c:max val="5"/>
          <c:min val="0"/>
        </c:scaling>
        <c:delete val="0"/>
        <c:axPos val="b"/>
        <c:numFmt formatCode="General" sourceLinked="1"/>
        <c:majorTickMark val="cross"/>
        <c:minorTickMark val="cross"/>
        <c:tickLblPos val="nextTo"/>
        <c:spPr>
          <a:ln w="25400">
            <a:solidFill>
              <a:schemeClr val="tx2"/>
            </a:solidFill>
          </a:ln>
        </c:spPr>
        <c:crossAx val="669209856"/>
        <c:crosses val="autoZero"/>
        <c:crossBetween val="midCat"/>
        <c:majorUnit val="5"/>
        <c:minorUnit val="1"/>
      </c:valAx>
      <c:valAx>
        <c:axId val="669209856"/>
        <c:scaling>
          <c:orientation val="minMax"/>
          <c:max val="1.6"/>
          <c:min val="-1.6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25400">
            <a:solidFill>
              <a:schemeClr val="tx2"/>
            </a:solidFill>
          </a:ln>
        </c:spPr>
        <c:crossAx val="669221056"/>
        <c:crosses val="autoZero"/>
        <c:crossBetween val="midCat"/>
        <c:majorUnit val="0.4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sk-SK"/>
    </a:p>
  </c:txPr>
  <c:externalData r:id="rId1">
    <c:autoUpdate val="1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5405005067435878E-2"/>
          <c:y val="2.1737679265862692E-2"/>
          <c:w val="0.84589966476962641"/>
          <c:h val="0.95652464146827465"/>
        </c:manualLayout>
      </c:layout>
      <c:scatterChart>
        <c:scatterStyle val="smoothMarker"/>
        <c:varyColors val="0"/>
        <c:ser>
          <c:idx val="0"/>
          <c:order val="0"/>
          <c:spPr>
            <a:ln w="57150"/>
          </c:spPr>
          <c:marker>
            <c:symbol val="none"/>
          </c:marker>
          <c:xVal>
            <c:numRef>
              <c:f>prez1!$A$2:$A$313</c:f>
              <c:numCache>
                <c:formatCode>General</c:formatCode>
                <c:ptCount val="312"/>
                <c:pt idx="0">
                  <c:v>0</c:v>
                </c:pt>
                <c:pt idx="1">
                  <c:v>2.0709832560564481E-16</c:v>
                </c:pt>
                <c:pt idx="2">
                  <c:v>2.6079904508256825E-15</c:v>
                </c:pt>
                <c:pt idx="3">
                  <c:v>0.24649482361363231</c:v>
                </c:pt>
                <c:pt idx="4">
                  <c:v>0.26606285700587529</c:v>
                </c:pt>
                <c:pt idx="5">
                  <c:v>0.29984625413301946</c:v>
                </c:pt>
                <c:pt idx="6">
                  <c:v>0.39909428550881304</c:v>
                </c:pt>
                <c:pt idx="7">
                  <c:v>0.4554259526273331</c:v>
                </c:pt>
                <c:pt idx="8">
                  <c:v>0.53212571401174869</c:v>
                </c:pt>
                <c:pt idx="9">
                  <c:v>0.54035322601894131</c:v>
                </c:pt>
                <c:pt idx="10">
                  <c:v>0.55009593716125504</c:v>
                </c:pt>
                <c:pt idx="11">
                  <c:v>0.615225009375581</c:v>
                </c:pt>
                <c:pt idx="12">
                  <c:v>0.63024479190387162</c:v>
                </c:pt>
                <c:pt idx="13">
                  <c:v>0.66515714251468738</c:v>
                </c:pt>
                <c:pt idx="14">
                  <c:v>0.67782038609220407</c:v>
                </c:pt>
                <c:pt idx="15">
                  <c:v>0.68625664216696536</c:v>
                </c:pt>
                <c:pt idx="16">
                  <c:v>0.72497275075361312</c:v>
                </c:pt>
                <c:pt idx="17">
                  <c:v>0.72953381094927161</c:v>
                </c:pt>
                <c:pt idx="18">
                  <c:v>0.73040941199208254</c:v>
                </c:pt>
                <c:pt idx="19">
                  <c:v>0.73167285676615512</c:v>
                </c:pt>
                <c:pt idx="20">
                  <c:v>0.76347467040912576</c:v>
                </c:pt>
                <c:pt idx="21">
                  <c:v>0.77504653984992444</c:v>
                </c:pt>
                <c:pt idx="22">
                  <c:v>0.78968899428090256</c:v>
                </c:pt>
                <c:pt idx="23">
                  <c:v>0.79345680590716339</c:v>
                </c:pt>
                <c:pt idx="24">
                  <c:v>0.79493098167408782</c:v>
                </c:pt>
                <c:pt idx="25">
                  <c:v>0.79818857101762608</c:v>
                </c:pt>
                <c:pt idx="26">
                  <c:v>0.80671168936797855</c:v>
                </c:pt>
                <c:pt idx="27">
                  <c:v>0.81375952624305814</c:v>
                </c:pt>
                <c:pt idx="28">
                  <c:v>0.81929872527374847</c:v>
                </c:pt>
                <c:pt idx="29">
                  <c:v>0.83144642814335834</c:v>
                </c:pt>
                <c:pt idx="30">
                  <c:v>0.83149709042767106</c:v>
                </c:pt>
                <c:pt idx="31">
                  <c:v>0.8315130302619208</c:v>
                </c:pt>
                <c:pt idx="32">
                  <c:v>0.83154543503826306</c:v>
                </c:pt>
                <c:pt idx="33">
                  <c:v>0.84298386044462859</c:v>
                </c:pt>
                <c:pt idx="34">
                  <c:v>0.84868962120285529</c:v>
                </c:pt>
                <c:pt idx="35">
                  <c:v>0.85426626029311969</c:v>
                </c:pt>
                <c:pt idx="36">
                  <c:v>0.86470428526909393</c:v>
                </c:pt>
                <c:pt idx="37">
                  <c:v>0.86524478394429571</c:v>
                </c:pt>
                <c:pt idx="38">
                  <c:v>0.86540369307930221</c:v>
                </c:pt>
                <c:pt idx="39">
                  <c:v>0.86571469716631133</c:v>
                </c:pt>
                <c:pt idx="40">
                  <c:v>0.88157491907648</c:v>
                </c:pt>
                <c:pt idx="41">
                  <c:v>0.88638687133709193</c:v>
                </c:pt>
                <c:pt idx="42">
                  <c:v>0.89601865492927635</c:v>
                </c:pt>
                <c:pt idx="43">
                  <c:v>0.90671185876839266</c:v>
                </c:pt>
                <c:pt idx="44">
                  <c:v>0.93121999952056167</c:v>
                </c:pt>
                <c:pt idx="45">
                  <c:v>0.94635437703022052</c:v>
                </c:pt>
                <c:pt idx="46">
                  <c:v>0.95091228788239901</c:v>
                </c:pt>
                <c:pt idx="47">
                  <c:v>0.9608473326261403</c:v>
                </c:pt>
                <c:pt idx="48">
                  <c:v>0.98007899178478997</c:v>
                </c:pt>
                <c:pt idx="49">
                  <c:v>0.99773571377203263</c:v>
                </c:pt>
                <c:pt idx="50">
                  <c:v>0.99780725482922572</c:v>
                </c:pt>
                <c:pt idx="51">
                  <c:v>1.0157916770372406</c:v>
                </c:pt>
                <c:pt idx="52">
                  <c:v>1.0396157995867283</c:v>
                </c:pt>
                <c:pt idx="53">
                  <c:v>1.0495932105304295</c:v>
                </c:pt>
                <c:pt idx="54">
                  <c:v>1.0540423657739009</c:v>
                </c:pt>
                <c:pt idx="55">
                  <c:v>1.0642514280235005</c:v>
                </c:pt>
                <c:pt idx="56">
                  <c:v>1.0786967901889553</c:v>
                </c:pt>
                <c:pt idx="57">
                  <c:v>1.0918569998845136</c:v>
                </c:pt>
                <c:pt idx="58">
                  <c:v>1.0954636214812419</c:v>
                </c:pt>
                <c:pt idx="59">
                  <c:v>1.1102699510012295</c:v>
                </c:pt>
                <c:pt idx="60">
                  <c:v>1.1307671422749681</c:v>
                </c:pt>
                <c:pt idx="61">
                  <c:v>1.1401635766846705</c:v>
                </c:pt>
                <c:pt idx="62">
                  <c:v>1.1450757256918824</c:v>
                </c:pt>
                <c:pt idx="63">
                  <c:v>1.1651646239377271</c:v>
                </c:pt>
                <c:pt idx="64">
                  <c:v>1.183461768477104</c:v>
                </c:pt>
                <c:pt idx="65">
                  <c:v>1.1886772119553193</c:v>
                </c:pt>
                <c:pt idx="66">
                  <c:v>1.1972828565264393</c:v>
                </c:pt>
                <c:pt idx="67">
                  <c:v>1.226099837304228</c:v>
                </c:pt>
                <c:pt idx="68">
                  <c:v>1.2413288645504015</c:v>
                </c:pt>
                <c:pt idx="69">
                  <c:v>1.2637985707779069</c:v>
                </c:pt>
                <c:pt idx="70">
                  <c:v>1.2744332634209381</c:v>
                </c:pt>
                <c:pt idx="71">
                  <c:v>1.2987080364170338</c:v>
                </c:pt>
                <c:pt idx="72">
                  <c:v>1.3303142850293748</c:v>
                </c:pt>
                <c:pt idx="73">
                  <c:v>1.3907010087452627</c:v>
                </c:pt>
                <c:pt idx="74">
                  <c:v>1.4282046659973322</c:v>
                </c:pt>
                <c:pt idx="75">
                  <c:v>1.4633457135323136</c:v>
                </c:pt>
                <c:pt idx="76">
                  <c:v>1.5513723915090185</c:v>
                </c:pt>
                <c:pt idx="77">
                  <c:v>1.5781066352958413</c:v>
                </c:pt>
                <c:pt idx="78">
                  <c:v>1.5963771420352522</c:v>
                </c:pt>
                <c:pt idx="79">
                  <c:v>1.6610481671136903</c:v>
                </c:pt>
                <c:pt idx="80">
                  <c:v>1.668306337779752</c:v>
                </c:pt>
                <c:pt idx="81">
                  <c:v>1.7294085705381879</c:v>
                </c:pt>
                <c:pt idx="82">
                  <c:v>1.7471338195330322</c:v>
                </c:pt>
                <c:pt idx="83">
                  <c:v>1.8624399990411267</c:v>
                </c:pt>
                <c:pt idx="84">
                  <c:v>1.9336137063430852</c:v>
                </c:pt>
                <c:pt idx="85">
                  <c:v>2.1041915137893952</c:v>
                </c:pt>
                <c:pt idx="86">
                  <c:v>2.128502856047001</c:v>
                </c:pt>
                <c:pt idx="87">
                  <c:v>2.1400685343577455</c:v>
                </c:pt>
                <c:pt idx="88">
                  <c:v>2.1868495109012236</c:v>
                </c:pt>
                <c:pt idx="89">
                  <c:v>2.2615342845499398</c:v>
                </c:pt>
                <c:pt idx="90">
                  <c:v>2.2823030399246891</c:v>
                </c:pt>
                <c:pt idx="91">
                  <c:v>2.356823871410608</c:v>
                </c:pt>
                <c:pt idx="92">
                  <c:v>2.3945657130528786</c:v>
                </c:pt>
                <c:pt idx="93">
                  <c:v>2.4476082335051688</c:v>
                </c:pt>
                <c:pt idx="94">
                  <c:v>2.4697669145717689</c:v>
                </c:pt>
                <c:pt idx="95">
                  <c:v>2.5275971415558138</c:v>
                </c:pt>
                <c:pt idx="96">
                  <c:v>2.5846021557400678</c:v>
                </c:pt>
                <c:pt idx="97">
                  <c:v>2.6058082087474137</c:v>
                </c:pt>
                <c:pt idx="98">
                  <c:v>2.6606285700587526</c:v>
                </c:pt>
                <c:pt idx="99">
                  <c:v>2.701193270686205</c:v>
                </c:pt>
                <c:pt idx="100">
                  <c:v>2.7271442843102207</c:v>
                </c:pt>
                <c:pt idx="101">
                  <c:v>2.758741309795151</c:v>
                </c:pt>
                <c:pt idx="102">
                  <c:v>2.7936599985616914</c:v>
                </c:pt>
                <c:pt idx="103">
                  <c:v>2.8198663724563584</c:v>
                </c:pt>
                <c:pt idx="104">
                  <c:v>2.9088142140141606</c:v>
                </c:pt>
                <c:pt idx="105">
                  <c:v>2.9266914270646271</c:v>
                </c:pt>
                <c:pt idx="106">
                  <c:v>2.9402821931697534</c:v>
                </c:pt>
                <c:pt idx="107">
                  <c:v>3.0565442820460467</c:v>
                </c:pt>
                <c:pt idx="108">
                  <c:v>3.059722855567566</c:v>
                </c:pt>
                <c:pt idx="109">
                  <c:v>3.062167938691311</c:v>
                </c:pt>
                <c:pt idx="110">
                  <c:v>3.0906610640534877</c:v>
                </c:pt>
                <c:pt idx="111">
                  <c:v>3.1927542840705043</c:v>
                </c:pt>
                <c:pt idx="112">
                  <c:v>3.3077381937059251</c:v>
                </c:pt>
                <c:pt idx="113">
                  <c:v>3.3438332314409487</c:v>
                </c:pt>
                <c:pt idx="114">
                  <c:v>3.4588171410763691</c:v>
                </c:pt>
                <c:pt idx="115">
                  <c:v>3.5574435881495963</c:v>
                </c:pt>
                <c:pt idx="116">
                  <c:v>3.5918485695793176</c:v>
                </c:pt>
                <c:pt idx="117">
                  <c:v>3.626253551009007</c:v>
                </c:pt>
                <c:pt idx="118">
                  <c:v>3.7248799980822342</c:v>
                </c:pt>
                <c:pt idx="119">
                  <c:v>3.8104040206366423</c:v>
                </c:pt>
                <c:pt idx="120">
                  <c:v>3.9054188325337225</c:v>
                </c:pt>
                <c:pt idx="121">
                  <c:v>3.9909428550881305</c:v>
                </c:pt>
                <c:pt idx="122">
                  <c:v>4.0658103696019579</c:v>
                </c:pt>
                <c:pt idx="123">
                  <c:v>4.1239742835910471</c:v>
                </c:pt>
                <c:pt idx="124">
                  <c:v>4.1821381975801364</c:v>
                </c:pt>
                <c:pt idx="125">
                  <c:v>4.2570057120939957</c:v>
                </c:pt>
                <c:pt idx="126">
                  <c:v>4.3219663684254446</c:v>
                </c:pt>
                <c:pt idx="127">
                  <c:v>4.3248961981174077</c:v>
                </c:pt>
                <c:pt idx="128">
                  <c:v>4.3900371405969434</c:v>
                </c:pt>
                <c:pt idx="129">
                  <c:v>4.4540124180058278</c:v>
                </c:pt>
                <c:pt idx="130">
                  <c:v>4.4565528548484021</c:v>
                </c:pt>
                <c:pt idx="131">
                  <c:v>4.4591329081121964</c:v>
                </c:pt>
                <c:pt idx="132">
                  <c:v>4.5187239670555979</c:v>
                </c:pt>
                <c:pt idx="133">
                  <c:v>4.52306856909986</c:v>
                </c:pt>
                <c:pt idx="134">
                  <c:v>4.5275429116547263</c:v>
                </c:pt>
                <c:pt idx="135">
                  <c:v>4.5834777659057568</c:v>
                </c:pt>
                <c:pt idx="136">
                  <c:v>4.5895842833513498</c:v>
                </c:pt>
                <c:pt idx="137">
                  <c:v>4.5958704814352203</c:v>
                </c:pt>
                <c:pt idx="138">
                  <c:v>4.6483056977864301</c:v>
                </c:pt>
                <c:pt idx="139">
                  <c:v>4.6560999976028086</c:v>
                </c:pt>
                <c:pt idx="140">
                  <c:v>4.6641203243055926</c:v>
                </c:pt>
                <c:pt idx="141">
                  <c:v>4.7132036577006078</c:v>
                </c:pt>
                <c:pt idx="142">
                  <c:v>4.7226157118542664</c:v>
                </c:pt>
                <c:pt idx="143">
                  <c:v>4.7322968161963725</c:v>
                </c:pt>
                <c:pt idx="144">
                  <c:v>4.7781678209433691</c:v>
                </c:pt>
                <c:pt idx="145">
                  <c:v>4.7891314261057571</c:v>
                </c:pt>
                <c:pt idx="148">
                  <c:v>4.7891314261057571</c:v>
                </c:pt>
                <c:pt idx="149">
                  <c:v>4.7406631850591818</c:v>
                </c:pt>
                <c:pt idx="150">
                  <c:v>4.7024122750875739</c:v>
                </c:pt>
                <c:pt idx="151">
                  <c:v>4.6560999976028086</c:v>
                </c:pt>
                <c:pt idx="152">
                  <c:v>4.6123743720619252</c:v>
                </c:pt>
                <c:pt idx="153">
                  <c:v>4.5639886184946787</c:v>
                </c:pt>
                <c:pt idx="154">
                  <c:v>4.52306856909986</c:v>
                </c:pt>
                <c:pt idx="155">
                  <c:v>4.4844988025885044</c:v>
                </c:pt>
                <c:pt idx="156">
                  <c:v>4.4250583904878935</c:v>
                </c:pt>
                <c:pt idx="157">
                  <c:v>4.3900371405969434</c:v>
                </c:pt>
                <c:pt idx="158">
                  <c:v>4.3570860519004206</c:v>
                </c:pt>
                <c:pt idx="159">
                  <c:v>4.2855564440887823</c:v>
                </c:pt>
                <c:pt idx="160">
                  <c:v>4.2570057120939957</c:v>
                </c:pt>
                <c:pt idx="161">
                  <c:v>4.2301933606635318</c:v>
                </c:pt>
                <c:pt idx="162">
                  <c:v>4.1454068466884388</c:v>
                </c:pt>
                <c:pt idx="163">
                  <c:v>4.1239742835910471</c:v>
                </c:pt>
                <c:pt idx="164">
                  <c:v>4.1033021497463364</c:v>
                </c:pt>
                <c:pt idx="165">
                  <c:v>3.9909428550881305</c:v>
                </c:pt>
                <c:pt idx="166">
                  <c:v>3.8626101713241865</c:v>
                </c:pt>
                <c:pt idx="167">
                  <c:v>3.8532126818461783</c:v>
                </c:pt>
                <c:pt idx="168">
                  <c:v>3.7883289029120846</c:v>
                </c:pt>
                <c:pt idx="169">
                  <c:v>3.7248799980822342</c:v>
                </c:pt>
                <c:pt idx="170">
                  <c:v>3.605182438811942</c:v>
                </c:pt>
                <c:pt idx="171">
                  <c:v>3.5738621513748265</c:v>
                </c:pt>
                <c:pt idx="172">
                  <c:v>3.4588171410763691</c:v>
                </c:pt>
                <c:pt idx="173">
                  <c:v>3.3605796422635406</c:v>
                </c:pt>
                <c:pt idx="174">
                  <c:v>3.2777357501584752</c:v>
                </c:pt>
                <c:pt idx="175">
                  <c:v>3.1927542840705043</c:v>
                </c:pt>
                <c:pt idx="176">
                  <c:v>3.1211146754949692</c:v>
                </c:pt>
                <c:pt idx="177">
                  <c:v>2.9725830309172614</c:v>
                </c:pt>
                <c:pt idx="178">
                  <c:v>2.9266914270646271</c:v>
                </c:pt>
                <c:pt idx="179">
                  <c:v>2.8885840986504334</c:v>
                </c:pt>
                <c:pt idx="180">
                  <c:v>2.7936599985616914</c:v>
                </c:pt>
                <c:pt idx="181">
                  <c:v>2.6876510077618234</c:v>
                </c:pt>
                <c:pt idx="182">
                  <c:v>2.6650724046315952</c:v>
                </c:pt>
                <c:pt idx="183">
                  <c:v>2.6606285700587526</c:v>
                </c:pt>
                <c:pt idx="184">
                  <c:v>2.6522950009937056</c:v>
                </c:pt>
                <c:pt idx="185">
                  <c:v>2.4482555398064569</c:v>
                </c:pt>
                <c:pt idx="186">
                  <c:v>2.3945657130528786</c:v>
                </c:pt>
                <c:pt idx="187">
                  <c:v>2.2869188896745696</c:v>
                </c:pt>
                <c:pt idx="188">
                  <c:v>2.24617298135994</c:v>
                </c:pt>
                <c:pt idx="189">
                  <c:v>2.2064239302130271</c:v>
                </c:pt>
                <c:pt idx="190">
                  <c:v>2.128502856047001</c:v>
                </c:pt>
                <c:pt idx="191">
                  <c:v>2.0567923517934346</c:v>
                </c:pt>
                <c:pt idx="192">
                  <c:v>1.9954714275440653</c:v>
                </c:pt>
                <c:pt idx="193">
                  <c:v>1.9261188664915236</c:v>
                </c:pt>
                <c:pt idx="194">
                  <c:v>1.8868996111049694</c:v>
                </c:pt>
                <c:pt idx="195">
                  <c:v>1.8624399990411267</c:v>
                </c:pt>
                <c:pt idx="196">
                  <c:v>1.7420392648513179</c:v>
                </c:pt>
                <c:pt idx="197">
                  <c:v>1.7354258985855349</c:v>
                </c:pt>
                <c:pt idx="198">
                  <c:v>1.7294085705381879</c:v>
                </c:pt>
                <c:pt idx="199">
                  <c:v>1.6120599662361883</c:v>
                </c:pt>
                <c:pt idx="200">
                  <c:v>1.6052714240391774</c:v>
                </c:pt>
                <c:pt idx="201">
                  <c:v>1.5963771420352522</c:v>
                </c:pt>
                <c:pt idx="202">
                  <c:v>1.5173501291472278</c:v>
                </c:pt>
                <c:pt idx="203">
                  <c:v>1.4985948090992407</c:v>
                </c:pt>
                <c:pt idx="204">
                  <c:v>1.4817181538212096</c:v>
                </c:pt>
                <c:pt idx="205">
                  <c:v>1.4633457135323136</c:v>
                </c:pt>
                <c:pt idx="206">
                  <c:v>1.4547825823637797</c:v>
                </c:pt>
                <c:pt idx="207">
                  <c:v>1.4507680672463199</c:v>
                </c:pt>
                <c:pt idx="208">
                  <c:v>1.4426877905153606</c:v>
                </c:pt>
                <c:pt idx="209">
                  <c:v>1.424817364529722</c:v>
                </c:pt>
                <c:pt idx="210">
                  <c:v>1.4183514581285177</c:v>
                </c:pt>
                <c:pt idx="211">
                  <c:v>1.4041152917419835</c:v>
                </c:pt>
                <c:pt idx="212">
                  <c:v>1.3968299992808457</c:v>
                </c:pt>
                <c:pt idx="213">
                  <c:v>1.3898080344809396</c:v>
                </c:pt>
                <c:pt idx="214">
                  <c:v>1.3878793095848319</c:v>
                </c:pt>
                <c:pt idx="215">
                  <c:v>1.3856803172351559</c:v>
                </c:pt>
                <c:pt idx="216">
                  <c:v>1.3762607159437474</c:v>
                </c:pt>
                <c:pt idx="217">
                  <c:v>1.3728402603806511</c:v>
                </c:pt>
                <c:pt idx="218">
                  <c:v>1.3697196019693048</c:v>
                </c:pt>
                <c:pt idx="219">
                  <c:v>1.3683440225269219</c:v>
                </c:pt>
                <c:pt idx="220">
                  <c:v>1.3686691681357888</c:v>
                </c:pt>
                <c:pt idx="221">
                  <c:v>1.3702164152080865</c:v>
                </c:pt>
                <c:pt idx="222">
                  <c:v>1.3718343663318251</c:v>
                </c:pt>
                <c:pt idx="223">
                  <c:v>1.3739500158835263</c:v>
                </c:pt>
                <c:pt idx="224">
                  <c:v>1.3770289905697195</c:v>
                </c:pt>
                <c:pt idx="225">
                  <c:v>1.3847070217894462</c:v>
                </c:pt>
                <c:pt idx="226">
                  <c:v>1.3870640511623673</c:v>
                </c:pt>
                <c:pt idx="227">
                  <c:v>1.3891235987773709</c:v>
                </c:pt>
                <c:pt idx="228">
                  <c:v>1.3968299992808457</c:v>
                </c:pt>
                <c:pt idx="229">
                  <c:v>1.406040611015408</c:v>
                </c:pt>
                <c:pt idx="230">
                  <c:v>1.41000098533192</c:v>
                </c:pt>
                <c:pt idx="231">
                  <c:v>1.423582007111091</c:v>
                </c:pt>
                <c:pt idx="232">
                  <c:v>1.4278120216762196</c:v>
                </c:pt>
                <c:pt idx="233">
                  <c:v>1.447007816270927</c:v>
                </c:pt>
                <c:pt idx="234">
                  <c:v>1.4537400190650829</c:v>
                </c:pt>
                <c:pt idx="235">
                  <c:v>1.4633457135323136</c:v>
                </c:pt>
                <c:pt idx="236">
                  <c:v>1.5054422688634521</c:v>
                </c:pt>
                <c:pt idx="237">
                  <c:v>1.5183625472979509</c:v>
                </c:pt>
                <c:pt idx="238">
                  <c:v>1.5298614277837812</c:v>
                </c:pt>
                <c:pt idx="239">
                  <c:v>1.5564316784747783</c:v>
                </c:pt>
                <c:pt idx="240">
                  <c:v>1.5895753375083137</c:v>
                </c:pt>
                <c:pt idx="241">
                  <c:v>1.5963771420352522</c:v>
                </c:pt>
                <c:pt idx="242">
                  <c:v>1.5978631727198198</c:v>
                </c:pt>
                <c:pt idx="243">
                  <c:v>1.600791363244138</c:v>
                </c:pt>
                <c:pt idx="244">
                  <c:v>1.6628928562867202</c:v>
                </c:pt>
                <c:pt idx="245">
                  <c:v>1.6882176722747795</c:v>
                </c:pt>
                <c:pt idx="246">
                  <c:v>1.7294085705381879</c:v>
                </c:pt>
                <c:pt idx="247">
                  <c:v>1.7691313666561161</c:v>
                </c:pt>
                <c:pt idx="248">
                  <c:v>1.7897648184334189</c:v>
                </c:pt>
                <c:pt idx="249">
                  <c:v>1.8044449474315498</c:v>
                </c:pt>
                <c:pt idx="250">
                  <c:v>1.8624399990411267</c:v>
                </c:pt>
                <c:pt idx="251">
                  <c:v>1.8971251925932702</c:v>
                </c:pt>
                <c:pt idx="252">
                  <c:v>1.9711852655951196</c:v>
                </c:pt>
                <c:pt idx="253">
                  <c:v>1.9954714275440653</c:v>
                </c:pt>
                <c:pt idx="254">
                  <c:v>2.0109272581952231</c:v>
                </c:pt>
                <c:pt idx="255">
                  <c:v>2.1276381045751744</c:v>
                </c:pt>
                <c:pt idx="256">
                  <c:v>2.128502856047001</c:v>
                </c:pt>
                <c:pt idx="257">
                  <c:v>2.1341882618142969</c:v>
                </c:pt>
                <c:pt idx="258">
                  <c:v>2.2484518715358202</c:v>
                </c:pt>
                <c:pt idx="259">
                  <c:v>2.2734632433826878</c:v>
                </c:pt>
                <c:pt idx="260">
                  <c:v>2.3945657130528786</c:v>
                </c:pt>
                <c:pt idx="261">
                  <c:v>2.4184860389736569</c:v>
                </c:pt>
                <c:pt idx="262">
                  <c:v>2.4965829264973469</c:v>
                </c:pt>
                <c:pt idx="263">
                  <c:v>2.5275971415558138</c:v>
                </c:pt>
                <c:pt idx="264">
                  <c:v>2.5601860076277356</c:v>
                </c:pt>
                <c:pt idx="265">
                  <c:v>2.622756253041977</c:v>
                </c:pt>
                <c:pt idx="266">
                  <c:v>2.6606285700587526</c:v>
                </c:pt>
                <c:pt idx="267">
                  <c:v>2.7483481048649518</c:v>
                </c:pt>
                <c:pt idx="268">
                  <c:v>2.7936599985616914</c:v>
                </c:pt>
                <c:pt idx="269">
                  <c:v>2.8391801872887936</c:v>
                </c:pt>
                <c:pt idx="270">
                  <c:v>2.8782708169475377</c:v>
                </c:pt>
                <c:pt idx="271">
                  <c:v>2.9266914270646271</c:v>
                </c:pt>
                <c:pt idx="272">
                  <c:v>2.9771260330860656</c:v>
                </c:pt>
                <c:pt idx="273">
                  <c:v>3.0071836246896972</c:v>
                </c:pt>
                <c:pt idx="274">
                  <c:v>3.059722855567566</c:v>
                </c:pt>
                <c:pt idx="275">
                  <c:v>3.1143257114243124</c:v>
                </c:pt>
                <c:pt idx="276">
                  <c:v>3.1366695848999209</c:v>
                </c:pt>
                <c:pt idx="277">
                  <c:v>3.1927542840705043</c:v>
                </c:pt>
                <c:pt idx="278">
                  <c:v>3.2649177153127753</c:v>
                </c:pt>
                <c:pt idx="279">
                  <c:v>3.3257857125734209</c:v>
                </c:pt>
                <c:pt idx="280">
                  <c:v>3.3870407860002261</c:v>
                </c:pt>
                <c:pt idx="281">
                  <c:v>3.3969660717451315</c:v>
                </c:pt>
                <c:pt idx="282">
                  <c:v>3.4588171410763691</c:v>
                </c:pt>
                <c:pt idx="283">
                  <c:v>3.5227546453722711</c:v>
                </c:pt>
                <c:pt idx="284">
                  <c:v>3.5276313235340546</c:v>
                </c:pt>
                <c:pt idx="285">
                  <c:v>3.5918485695793176</c:v>
                </c:pt>
                <c:pt idx="286">
                  <c:v>3.6581359529278181</c:v>
                </c:pt>
                <c:pt idx="287">
                  <c:v>3.6585688399046332</c:v>
                </c:pt>
                <c:pt idx="288">
                  <c:v>3.7248799980822342</c:v>
                </c:pt>
                <c:pt idx="289">
                  <c:v>3.7896632396530707</c:v>
                </c:pt>
                <c:pt idx="290">
                  <c:v>3.7930491950825238</c:v>
                </c:pt>
                <c:pt idx="291">
                  <c:v>3.8579114265851824</c:v>
                </c:pt>
                <c:pt idx="292">
                  <c:v>3.9209645030815312</c:v>
                </c:pt>
                <c:pt idx="293">
                  <c:v>3.9277378906627911</c:v>
                </c:pt>
                <c:pt idx="294">
                  <c:v>3.9909428550881305</c:v>
                </c:pt>
                <c:pt idx="295">
                  <c:v>4.0524509109013316</c:v>
                </c:pt>
                <c:pt idx="296">
                  <c:v>4.06225456074191</c:v>
                </c:pt>
                <c:pt idx="297">
                  <c:v>4.1239742835910471</c:v>
                </c:pt>
                <c:pt idx="298">
                  <c:v>4.1840965581773606</c:v>
                </c:pt>
                <c:pt idx="299">
                  <c:v>4.1966226487168532</c:v>
                </c:pt>
                <c:pt idx="300">
                  <c:v>4.2570057120939957</c:v>
                </c:pt>
                <c:pt idx="301">
                  <c:v>4.3148839865304724</c:v>
                </c:pt>
                <c:pt idx="302">
                  <c:v>4.3900371405969434</c:v>
                </c:pt>
                <c:pt idx="303">
                  <c:v>4.4477832585486006</c:v>
                </c:pt>
                <c:pt idx="304">
                  <c:v>4.4649880182873138</c:v>
                </c:pt>
                <c:pt idx="305">
                  <c:v>4.52306856909986</c:v>
                </c:pt>
                <c:pt idx="306">
                  <c:v>4.5797913322869599</c:v>
                </c:pt>
                <c:pt idx="307">
                  <c:v>4.5990154934426721</c:v>
                </c:pt>
                <c:pt idx="308">
                  <c:v>4.6560999976028086</c:v>
                </c:pt>
                <c:pt idx="309">
                  <c:v>4.7118914621083636</c:v>
                </c:pt>
                <c:pt idx="310">
                  <c:v>4.7329558399179268</c:v>
                </c:pt>
                <c:pt idx="311">
                  <c:v>4.7891314261057571</c:v>
                </c:pt>
              </c:numCache>
            </c:numRef>
          </c:xVal>
          <c:yVal>
            <c:numRef>
              <c:f>prez1!$B$2:$B$313</c:f>
              <c:numCache>
                <c:formatCode>0.00E+00</c:formatCode>
                <c:ptCount val="312"/>
                <c:pt idx="0">
                  <c:v>-7.0708133448480699E-19</c:v>
                </c:pt>
                <c:pt idx="1">
                  <c:v>2.9247305226418099E-18</c:v>
                </c:pt>
                <c:pt idx="2">
                  <c:v>1.38777878078144E-16</c:v>
                </c:pt>
                <c:pt idx="3" formatCode="General">
                  <c:v>1.28363129930344E-2</c:v>
                </c:pt>
                <c:pt idx="4" formatCode="General">
                  <c:v>1.5241268459612401E-2</c:v>
                </c:pt>
                <c:pt idx="5" formatCode="General">
                  <c:v>2.21613613795195E-2</c:v>
                </c:pt>
                <c:pt idx="6" formatCode="General">
                  <c:v>3.7848504906089799E-2</c:v>
                </c:pt>
                <c:pt idx="7" formatCode="General">
                  <c:v>5.0313801284277399E-2</c:v>
                </c:pt>
                <c:pt idx="8" formatCode="General">
                  <c:v>7.8711969897530404E-2</c:v>
                </c:pt>
                <c:pt idx="9" formatCode="General">
                  <c:v>8.1869347970910195E-2</c:v>
                </c:pt>
                <c:pt idx="10" formatCode="General">
                  <c:v>8.7266462599716599E-2</c:v>
                </c:pt>
                <c:pt idx="11" formatCode="General">
                  <c:v>0.120021133267721</c:v>
                </c:pt>
                <c:pt idx="12" formatCode="General">
                  <c:v>0.13089969389957401</c:v>
                </c:pt>
                <c:pt idx="13" formatCode="General">
                  <c:v>0.155832049258744</c:v>
                </c:pt>
                <c:pt idx="14" formatCode="General">
                  <c:v>0.16622604249897299</c:v>
                </c:pt>
                <c:pt idx="15" formatCode="General">
                  <c:v>0.174532925199433</c:v>
                </c:pt>
                <c:pt idx="16" formatCode="General">
                  <c:v>0.21377099546601</c:v>
                </c:pt>
                <c:pt idx="17" formatCode="General">
                  <c:v>0.218166156499291</c:v>
                </c:pt>
                <c:pt idx="18" formatCode="General">
                  <c:v>0.21899495580907999</c:v>
                </c:pt>
                <c:pt idx="19" formatCode="General">
                  <c:v>0.22049329437086301</c:v>
                </c:pt>
                <c:pt idx="20" formatCode="General">
                  <c:v>0.26179938779914902</c:v>
                </c:pt>
                <c:pt idx="21" formatCode="General">
                  <c:v>0.27698018545053299</c:v>
                </c:pt>
                <c:pt idx="22" formatCode="General">
                  <c:v>0.29985703441382699</c:v>
                </c:pt>
                <c:pt idx="23" formatCode="General">
                  <c:v>0.30543261909900699</c:v>
                </c:pt>
                <c:pt idx="24" formatCode="General">
                  <c:v>0.30756954495038002</c:v>
                </c:pt>
                <c:pt idx="25" formatCode="General">
                  <c:v>0.312848822719277</c:v>
                </c:pt>
                <c:pt idx="26" formatCode="General">
                  <c:v>0.32724923474893602</c:v>
                </c:pt>
                <c:pt idx="27" formatCode="General">
                  <c:v>0.338851555948947</c:v>
                </c:pt>
                <c:pt idx="28" formatCode="General">
                  <c:v>0.34906585039886601</c:v>
                </c:pt>
                <c:pt idx="29" formatCode="General">
                  <c:v>0.37075508488151998</c:v>
                </c:pt>
                <c:pt idx="30" formatCode="General">
                  <c:v>0.37084923241078199</c:v>
                </c:pt>
                <c:pt idx="31" formatCode="General">
                  <c:v>0.37088246604879499</c:v>
                </c:pt>
                <c:pt idx="32" formatCode="General">
                  <c:v>0.37094741296839501</c:v>
                </c:pt>
                <c:pt idx="33" formatCode="General">
                  <c:v>0.39269908169872397</c:v>
                </c:pt>
                <c:pt idx="34" formatCode="General">
                  <c:v>0.40320444196216298</c:v>
                </c:pt>
                <c:pt idx="35" formatCode="General">
                  <c:v>0.41451569734865301</c:v>
                </c:pt>
                <c:pt idx="36" formatCode="General">
                  <c:v>0.434881806341615</c:v>
                </c:pt>
                <c:pt idx="37" formatCode="General">
                  <c:v>0.43597775462124699</c:v>
                </c:pt>
                <c:pt idx="38" formatCode="General">
                  <c:v>0.43633231299858199</c:v>
                </c:pt>
                <c:pt idx="39" formatCode="General">
                  <c:v>0.436995126839125</c:v>
                </c:pt>
                <c:pt idx="40" formatCode="General">
                  <c:v>0.46889868174758698</c:v>
                </c:pt>
                <c:pt idx="41" formatCode="General">
                  <c:v>0.47996554429844002</c:v>
                </c:pt>
                <c:pt idx="42" formatCode="General">
                  <c:v>0.50050726364653797</c:v>
                </c:pt>
                <c:pt idx="43" formatCode="General">
                  <c:v>0.52359877559829804</c:v>
                </c:pt>
                <c:pt idx="44" formatCode="General">
                  <c:v>0.56865567523554506</c:v>
                </c:pt>
                <c:pt idx="45" formatCode="General">
                  <c:v>0.60093733165909202</c:v>
                </c:pt>
                <c:pt idx="46" formatCode="General">
                  <c:v>0.61086523819801497</c:v>
                </c:pt>
                <c:pt idx="47" formatCode="General">
                  <c:v>0.63030028888853895</c:v>
                </c:pt>
                <c:pt idx="48" formatCode="General">
                  <c:v>0.66608099316369396</c:v>
                </c:pt>
                <c:pt idx="49" formatCode="General">
                  <c:v>0.69799348119652205</c:v>
                </c:pt>
                <c:pt idx="50" formatCode="General">
                  <c:v>0.69813170079773101</c:v>
                </c:pt>
                <c:pt idx="51" formatCode="General">
                  <c:v>0.72992051261929602</c:v>
                </c:pt>
                <c:pt idx="52" formatCode="General">
                  <c:v>0.76923759012697002</c:v>
                </c:pt>
                <c:pt idx="53" formatCode="General">
                  <c:v>0.78539816339744795</c:v>
                </c:pt>
                <c:pt idx="54" formatCode="General">
                  <c:v>0.792095142893261</c:v>
                </c:pt>
                <c:pt idx="55" formatCode="General">
                  <c:v>0.80683284497632402</c:v>
                </c:pt>
                <c:pt idx="56" formatCode="General">
                  <c:v>0.82903139469730602</c:v>
                </c:pt>
                <c:pt idx="57" formatCode="General">
                  <c:v>0.84714020275464197</c:v>
                </c:pt>
                <c:pt idx="58" formatCode="General">
                  <c:v>0.85218993258308195</c:v>
                </c:pt>
                <c:pt idx="59" formatCode="General">
                  <c:v>0.87266462599716399</c:v>
                </c:pt>
                <c:pt idx="60" formatCode="General">
                  <c:v>0.89801786222815405</c:v>
                </c:pt>
                <c:pt idx="61" formatCode="General">
                  <c:v>0.91013394850334295</c:v>
                </c:pt>
                <c:pt idx="62" formatCode="General">
                  <c:v>0.91629785729702296</c:v>
                </c:pt>
                <c:pt idx="63" formatCode="General">
                  <c:v>0.93886204818655505</c:v>
                </c:pt>
                <c:pt idx="64" formatCode="General">
                  <c:v>0.95993108859688103</c:v>
                </c:pt>
                <c:pt idx="65" formatCode="General">
                  <c:v>0.96557625206361397</c:v>
                </c:pt>
                <c:pt idx="66" formatCode="General">
                  <c:v>0.97394373564625503</c:v>
                </c:pt>
                <c:pt idx="67" formatCode="General">
                  <c:v>1.0035643198967299</c:v>
                </c:pt>
                <c:pt idx="68" formatCode="General">
                  <c:v>1.01830408327593</c:v>
                </c:pt>
                <c:pt idx="69" formatCode="General">
                  <c:v>1.0375808721462001</c:v>
                </c:pt>
                <c:pt idx="70" formatCode="General">
                  <c:v>1.0471975511965901</c:v>
                </c:pt>
                <c:pt idx="71" formatCode="General">
                  <c:v>1.0679307384102099</c:v>
                </c:pt>
                <c:pt idx="72" formatCode="General">
                  <c:v>1.09038127476603</c:v>
                </c:pt>
                <c:pt idx="73" formatCode="General">
                  <c:v>1.13446401379631</c:v>
                </c:pt>
                <c:pt idx="74" formatCode="General">
                  <c:v>1.15751597185567</c:v>
                </c:pt>
                <c:pt idx="75" formatCode="General">
                  <c:v>1.1758921136507099</c:v>
                </c:pt>
                <c:pt idx="76" formatCode="General">
                  <c:v>1.2217304763960299</c:v>
                </c:pt>
                <c:pt idx="77" formatCode="General">
                  <c:v>1.2337156329187799</c:v>
                </c:pt>
                <c:pt idx="78" formatCode="General">
                  <c:v>1.2404234901389299</c:v>
                </c:pt>
                <c:pt idx="79" formatCode="General">
                  <c:v>1.2665737939179</c:v>
                </c:pt>
                <c:pt idx="80" formatCode="General">
                  <c:v>1.26891486388177</c:v>
                </c:pt>
                <c:pt idx="81" formatCode="General">
                  <c:v>1.28988943158425</c:v>
                </c:pt>
                <c:pt idx="82" formatCode="General">
                  <c:v>1.2973694627227601</c:v>
                </c:pt>
                <c:pt idx="83" formatCode="General">
                  <c:v>1.3270272224402799</c:v>
                </c:pt>
                <c:pt idx="84" formatCode="General">
                  <c:v>1.3495746022925701</c:v>
                </c:pt>
                <c:pt idx="85" formatCode="General">
                  <c:v>1.38031555480657</c:v>
                </c:pt>
                <c:pt idx="86" formatCode="General">
                  <c:v>1.38613201408334</c:v>
                </c:pt>
                <c:pt idx="87" formatCode="General">
                  <c:v>1.3886765039344899</c:v>
                </c:pt>
                <c:pt idx="88" formatCode="General">
                  <c:v>1.39626340159546</c:v>
                </c:pt>
                <c:pt idx="89" formatCode="General">
                  <c:v>1.4073611576488501</c:v>
                </c:pt>
                <c:pt idx="90" formatCode="General">
                  <c:v>1.4098873687628399</c:v>
                </c:pt>
                <c:pt idx="91" formatCode="General">
                  <c:v>1.42102143846828</c:v>
                </c:pt>
                <c:pt idx="92" formatCode="General">
                  <c:v>1.4249297801676899</c:v>
                </c:pt>
                <c:pt idx="93" formatCode="General">
                  <c:v>1.4310584359669201</c:v>
                </c:pt>
                <c:pt idx="94" formatCode="General">
                  <c:v>1.4341990939128899</c:v>
                </c:pt>
                <c:pt idx="95" formatCode="General">
                  <c:v>1.4398620380545799</c:v>
                </c:pt>
                <c:pt idx="96" formatCode="General">
                  <c:v>1.4461354981097501</c:v>
                </c:pt>
                <c:pt idx="97" formatCode="General">
                  <c:v>1.4475685950130399</c:v>
                </c:pt>
                <c:pt idx="98" formatCode="General">
                  <c:v>1.4528858953916</c:v>
                </c:pt>
                <c:pt idx="99" formatCode="General">
                  <c:v>1.4569200775454301</c:v>
                </c:pt>
                <c:pt idx="100" formatCode="General">
                  <c:v>1.45856790054841</c:v>
                </c:pt>
                <c:pt idx="101" formatCode="General">
                  <c:v>1.4606237698867199</c:v>
                </c:pt>
                <c:pt idx="102" formatCode="General">
                  <c:v>1.46385525113698</c:v>
                </c:pt>
                <c:pt idx="103" formatCode="General">
                  <c:v>1.4663389073431801</c:v>
                </c:pt>
                <c:pt idx="104" formatCode="General">
                  <c:v>1.4718027019628199</c:v>
                </c:pt>
                <c:pt idx="105" formatCode="General">
                  <c:v>1.4733040788791201</c:v>
                </c:pt>
                <c:pt idx="106" formatCode="General">
                  <c:v>1.4746145417382099</c:v>
                </c:pt>
                <c:pt idx="107" formatCode="General">
                  <c:v>1.4814447714433501</c:v>
                </c:pt>
                <c:pt idx="108" formatCode="General">
                  <c:v>1.48169942789524</c:v>
                </c:pt>
                <c:pt idx="109" formatCode="General">
                  <c:v>1.4819259292651199</c:v>
                </c:pt>
                <c:pt idx="110" formatCode="General">
                  <c:v>1.48352986419518</c:v>
                </c:pt>
                <c:pt idx="111" formatCode="General">
                  <c:v>1.4889750552224399</c:v>
                </c:pt>
                <c:pt idx="112" formatCode="General">
                  <c:v>1.4953687442853401</c:v>
                </c:pt>
                <c:pt idx="113" formatCode="General">
                  <c:v>1.4953687442853401</c:v>
                </c:pt>
                <c:pt idx="114" formatCode="General">
                  <c:v>1.5003218796155999</c:v>
                </c:pt>
                <c:pt idx="115" formatCode="General">
                  <c:v>1.5060989748103699</c:v>
                </c:pt>
                <c:pt idx="116" formatCode="General">
                  <c:v>1.5060989748103699</c:v>
                </c:pt>
                <c:pt idx="117" formatCode="General">
                  <c:v>1.5060989748103699</c:v>
                </c:pt>
                <c:pt idx="118" formatCode="General">
                  <c:v>1.5106257835571899</c:v>
                </c:pt>
                <c:pt idx="119" formatCode="General">
                  <c:v>1.51469395309562</c:v>
                </c:pt>
                <c:pt idx="120" formatCode="General">
                  <c:v>1.51469395309562</c:v>
                </c:pt>
                <c:pt idx="121" formatCode="General">
                  <c:v>1.5177812430989299</c:v>
                </c:pt>
                <c:pt idx="122" formatCode="General">
                  <c:v>1.5216844497837301</c:v>
                </c:pt>
                <c:pt idx="123" formatCode="General">
                  <c:v>1.5216844497837301</c:v>
                </c:pt>
                <c:pt idx="124" formatCode="General">
                  <c:v>1.5216844497837301</c:v>
                </c:pt>
                <c:pt idx="125" formatCode="General">
                  <c:v>1.5246999078211401</c:v>
                </c:pt>
                <c:pt idx="126" formatCode="General">
                  <c:v>1.5261430026842999</c:v>
                </c:pt>
                <c:pt idx="127" formatCode="General">
                  <c:v>1.5262612674776299</c:v>
                </c:pt>
                <c:pt idx="128" formatCode="General">
                  <c:v>1.5274461000692801</c:v>
                </c:pt>
                <c:pt idx="129" formatCode="General">
                  <c:v>1.52882958092034</c:v>
                </c:pt>
                <c:pt idx="130" formatCode="General">
                  <c:v>1.52882958092034</c:v>
                </c:pt>
                <c:pt idx="131" formatCode="General">
                  <c:v>1.5288555686510701</c:v>
                </c:pt>
                <c:pt idx="132" formatCode="General">
                  <c:v>1.53001308407348</c:v>
                </c:pt>
                <c:pt idx="133" formatCode="General">
                  <c:v>1.5300537322211301</c:v>
                </c:pt>
                <c:pt idx="134" formatCode="General">
                  <c:v>1.5300981917472101</c:v>
                </c:pt>
                <c:pt idx="135" formatCode="General">
                  <c:v>1.53116887204179</c:v>
                </c:pt>
                <c:pt idx="136" formatCode="General">
                  <c:v>1.5312267378893301</c:v>
                </c:pt>
                <c:pt idx="137" formatCode="General">
                  <c:v>1.5312867396305201</c:v>
                </c:pt>
                <c:pt idx="138" formatCode="General">
                  <c:v>1.5322760299427101</c:v>
                </c:pt>
                <c:pt idx="139" formatCode="General">
                  <c:v>1.53234884067379</c:v>
                </c:pt>
                <c:pt idx="140" formatCode="General">
                  <c:v>1.53242429991961</c:v>
                </c:pt>
                <c:pt idx="141" formatCode="General">
                  <c:v>1.53333725058778</c:v>
                </c:pt>
                <c:pt idx="142" formatCode="General">
                  <c:v>1.5334239427040499</c:v>
                </c:pt>
                <c:pt idx="143" formatCode="General">
                  <c:v>1.53351374315403</c:v>
                </c:pt>
                <c:pt idx="144" formatCode="General">
                  <c:v>1.5343550429215</c:v>
                </c:pt>
                <c:pt idx="145" formatCode="General">
                  <c:v>1.53445463169784</c:v>
                </c:pt>
                <c:pt idx="148" formatCode="General">
                  <c:v>-1.51620611281134</c:v>
                </c:pt>
                <c:pt idx="149" formatCode="General">
                  <c:v>-1.5153242453588001</c:v>
                </c:pt>
                <c:pt idx="150" formatCode="General">
                  <c:v>-1.51390996817898</c:v>
                </c:pt>
                <c:pt idx="151" formatCode="General">
                  <c:v>-1.5130311402580801</c:v>
                </c:pt>
                <c:pt idx="152" formatCode="General">
                  <c:v>-1.5122131663956699</c:v>
                </c:pt>
                <c:pt idx="153" formatCode="General">
                  <c:v>-1.5103727538813001</c:v>
                </c:pt>
                <c:pt idx="154" formatCode="General">
                  <c:v>-1.50957342562722</c:v>
                </c:pt>
                <c:pt idx="155" formatCode="General">
                  <c:v>-1.50883100637354</c:v>
                </c:pt>
                <c:pt idx="156" formatCode="General">
                  <c:v>-1.50650323694023</c:v>
                </c:pt>
                <c:pt idx="157" formatCode="General">
                  <c:v>-1.50579842341684</c:v>
                </c:pt>
                <c:pt idx="158" formatCode="General">
                  <c:v>-1.5051452447237801</c:v>
                </c:pt>
                <c:pt idx="159" formatCode="General">
                  <c:v>-1.5022586819930199</c:v>
                </c:pt>
                <c:pt idx="160" formatCode="General">
                  <c:v>-1.50161140784832</c:v>
                </c:pt>
                <c:pt idx="161" formatCode="General">
                  <c:v>-1.50111833249659</c:v>
                </c:pt>
                <c:pt idx="162" formatCode="General">
                  <c:v>-1.4975892784779701</c:v>
                </c:pt>
                <c:pt idx="163" formatCode="General">
                  <c:v>-1.4970904492036701</c:v>
                </c:pt>
                <c:pt idx="164" formatCode="General">
                  <c:v>-1.4970904492036701</c:v>
                </c:pt>
                <c:pt idx="165" formatCode="General">
                  <c:v>-1.49094837422451</c:v>
                </c:pt>
                <c:pt idx="166" formatCode="General">
                  <c:v>-1.4866121646458801</c:v>
                </c:pt>
                <c:pt idx="167" formatCode="General">
                  <c:v>-1.4866121646458801</c:v>
                </c:pt>
                <c:pt idx="168" formatCode="General">
                  <c:v>-1.48352986419518</c:v>
                </c:pt>
                <c:pt idx="169" formatCode="General">
                  <c:v>-1.4804285189859601</c:v>
                </c:pt>
                <c:pt idx="170" formatCode="General">
                  <c:v>-1.4747830619260101</c:v>
                </c:pt>
                <c:pt idx="171" formatCode="General">
                  <c:v>-1.4717310651504101</c:v>
                </c:pt>
                <c:pt idx="172" formatCode="General">
                  <c:v>-1.4647341511499301</c:v>
                </c:pt>
                <c:pt idx="173" formatCode="General">
                  <c:v>-1.4607056098203399</c:v>
                </c:pt>
                <c:pt idx="174" formatCode="General">
                  <c:v>-1.4520098670396999</c:v>
                </c:pt>
                <c:pt idx="175" formatCode="General">
                  <c:v>-1.4471707266843801</c:v>
                </c:pt>
                <c:pt idx="176" formatCode="General">
                  <c:v>-1.4432578245883501</c:v>
                </c:pt>
                <c:pt idx="177" formatCode="General">
                  <c:v>-1.4263675504895601</c:v>
                </c:pt>
                <c:pt idx="178" formatCode="General">
                  <c:v>-1.4232004489078001</c:v>
                </c:pt>
                <c:pt idx="179" formatCode="General">
                  <c:v>-1.4212611918714499</c:v>
                </c:pt>
                <c:pt idx="180" formatCode="General">
                  <c:v>-1.4091547469501799</c:v>
                </c:pt>
                <c:pt idx="181" formatCode="General">
                  <c:v>-1.39626340159546</c:v>
                </c:pt>
                <c:pt idx="182" formatCode="General">
                  <c:v>-1.3933483180853901</c:v>
                </c:pt>
                <c:pt idx="183" formatCode="General">
                  <c:v>-1.3922398575053101</c:v>
                </c:pt>
                <c:pt idx="184" formatCode="General">
                  <c:v>-1.3907967152543299</c:v>
                </c:pt>
                <c:pt idx="185" formatCode="General">
                  <c:v>-1.36104374477374</c:v>
                </c:pt>
                <c:pt idx="186" formatCode="General">
                  <c:v>-1.3465698922615099</c:v>
                </c:pt>
                <c:pt idx="187" formatCode="General">
                  <c:v>-1.32564882884347</c:v>
                </c:pt>
                <c:pt idx="188" formatCode="General">
                  <c:v>-1.3190737051058199</c:v>
                </c:pt>
                <c:pt idx="189" formatCode="General">
                  <c:v>-1.3089969389957401</c:v>
                </c:pt>
                <c:pt idx="190" formatCode="General">
                  <c:v>-1.2874227486595</c:v>
                </c:pt>
                <c:pt idx="191" formatCode="General">
                  <c:v>-1.2687714058055199</c:v>
                </c:pt>
                <c:pt idx="192" formatCode="General">
                  <c:v>-1.24591393168201</c:v>
                </c:pt>
                <c:pt idx="193" formatCode="General">
                  <c:v>-1.2217304763960299</c:v>
                </c:pt>
                <c:pt idx="194" formatCode="General">
                  <c:v>-1.2056853670155301</c:v>
                </c:pt>
                <c:pt idx="195" formatCode="General">
                  <c:v>-1.1933696889773699</c:v>
                </c:pt>
                <c:pt idx="196" formatCode="General">
                  <c:v>-1.13446401379631</c:v>
                </c:pt>
                <c:pt idx="197" formatCode="General">
                  <c:v>-1.1305167440503301</c:v>
                </c:pt>
                <c:pt idx="198" formatCode="General">
                  <c:v>-1.1262291696847699</c:v>
                </c:pt>
                <c:pt idx="199" formatCode="General">
                  <c:v>-1.0471975511965901</c:v>
                </c:pt>
                <c:pt idx="200" formatCode="General">
                  <c:v>-1.0413630462485399</c:v>
                </c:pt>
                <c:pt idx="201" formatCode="General">
                  <c:v>-1.0325157898498101</c:v>
                </c:pt>
                <c:pt idx="202" formatCode="General">
                  <c:v>-0.95993108859688103</c:v>
                </c:pt>
                <c:pt idx="203" formatCode="General">
                  <c:v>-0.93680825277844704</c:v>
                </c:pt>
                <c:pt idx="204" formatCode="General">
                  <c:v>-0.91629785729702196</c:v>
                </c:pt>
                <c:pt idx="205" formatCode="General">
                  <c:v>-0.88999598570818195</c:v>
                </c:pt>
                <c:pt idx="206" formatCode="General">
                  <c:v>-0.87828190136032303</c:v>
                </c:pt>
                <c:pt idx="207" formatCode="General">
                  <c:v>-0.87266462599716399</c:v>
                </c:pt>
                <c:pt idx="208" formatCode="General">
                  <c:v>-0.85911336306152797</c:v>
                </c:pt>
                <c:pt idx="209" formatCode="General">
                  <c:v>-0.82903139469730602</c:v>
                </c:pt>
                <c:pt idx="210" formatCode="General">
                  <c:v>-0.81491366624203099</c:v>
                </c:pt>
                <c:pt idx="211" formatCode="General">
                  <c:v>-0.78539816339744795</c:v>
                </c:pt>
                <c:pt idx="212" formatCode="General">
                  <c:v>-0.76506130087065205</c:v>
                </c:pt>
                <c:pt idx="213" formatCode="General">
                  <c:v>-0.74637122728274397</c:v>
                </c:pt>
                <c:pt idx="214" formatCode="General">
                  <c:v>-0.74176493209758898</c:v>
                </c:pt>
                <c:pt idx="215" formatCode="General">
                  <c:v>-0.73445092124926303</c:v>
                </c:pt>
                <c:pt idx="216" formatCode="General">
                  <c:v>-0.69813170079773101</c:v>
                </c:pt>
                <c:pt idx="217" formatCode="General">
                  <c:v>-0.67023534969279897</c:v>
                </c:pt>
                <c:pt idx="218" formatCode="General">
                  <c:v>-0.65449846949787305</c:v>
                </c:pt>
                <c:pt idx="219" formatCode="General">
                  <c:v>-0.63581213008930504</c:v>
                </c:pt>
                <c:pt idx="220" formatCode="General">
                  <c:v>-0.61086523819801497</c:v>
                </c:pt>
                <c:pt idx="221" formatCode="General">
                  <c:v>-0.59340715806412803</c:v>
                </c:pt>
                <c:pt idx="222" formatCode="General">
                  <c:v>-0.58362873729824905</c:v>
                </c:pt>
                <c:pt idx="223" formatCode="General">
                  <c:v>-0.567232006898156</c:v>
                </c:pt>
                <c:pt idx="224" formatCode="General">
                  <c:v>-0.55424286586906502</c:v>
                </c:pt>
                <c:pt idx="225" formatCode="General">
                  <c:v>-0.53155125249609303</c:v>
                </c:pt>
                <c:pt idx="226" formatCode="General">
                  <c:v>-0.52359877559829804</c:v>
                </c:pt>
                <c:pt idx="227" formatCode="General">
                  <c:v>-0.51854350167631602</c:v>
                </c:pt>
                <c:pt idx="228" formatCode="General">
                  <c:v>-0.50432621702109504</c:v>
                </c:pt>
                <c:pt idx="229" formatCode="General">
                  <c:v>-0.48600755642670102</c:v>
                </c:pt>
                <c:pt idx="230" formatCode="General">
                  <c:v>-0.47996554429844002</c:v>
                </c:pt>
                <c:pt idx="231" formatCode="General">
                  <c:v>-0.46241666042147</c:v>
                </c:pt>
                <c:pt idx="232" formatCode="General">
                  <c:v>-0.45665601792346699</c:v>
                </c:pt>
                <c:pt idx="233" formatCode="General">
                  <c:v>-0.43633231299858199</c:v>
                </c:pt>
                <c:pt idx="234" formatCode="General">
                  <c:v>-0.43003113299621698</c:v>
                </c:pt>
                <c:pt idx="235" formatCode="General">
                  <c:v>-0.422930018899285</c:v>
                </c:pt>
                <c:pt idx="236" formatCode="General">
                  <c:v>-0.39269908169872397</c:v>
                </c:pt>
                <c:pt idx="237" formatCode="General">
                  <c:v>-0.38515600232907399</c:v>
                </c:pt>
                <c:pt idx="238" formatCode="General">
                  <c:v>-0.37988543542588599</c:v>
                </c:pt>
                <c:pt idx="239" formatCode="General">
                  <c:v>-0.36649550453611901</c:v>
                </c:pt>
                <c:pt idx="240" formatCode="General">
                  <c:v>-0.353527724010539</c:v>
                </c:pt>
                <c:pt idx="241" formatCode="General">
                  <c:v>-0.35076338345299501</c:v>
                </c:pt>
                <c:pt idx="242" formatCode="General">
                  <c:v>-0.35004066246107102</c:v>
                </c:pt>
                <c:pt idx="243" formatCode="General">
                  <c:v>-0.34906585039886501</c:v>
                </c:pt>
                <c:pt idx="244" formatCode="General">
                  <c:v>-0.33009662445201998</c:v>
                </c:pt>
                <c:pt idx="245" formatCode="General">
                  <c:v>-0.32204528824145601</c:v>
                </c:pt>
                <c:pt idx="246" formatCode="General">
                  <c:v>-0.31374798347149102</c:v>
                </c:pt>
                <c:pt idx="247" formatCode="General">
                  <c:v>-0.30543261909900699</c:v>
                </c:pt>
                <c:pt idx="248" formatCode="General">
                  <c:v>-0.30139210892438401</c:v>
                </c:pt>
                <c:pt idx="249" formatCode="General">
                  <c:v>-0.29984320240153001</c:v>
                </c:pt>
                <c:pt idx="250" formatCode="General">
                  <c:v>-0.291302135848167</c:v>
                </c:pt>
                <c:pt idx="251" formatCode="General">
                  <c:v>-0.28455231302850698</c:v>
                </c:pt>
                <c:pt idx="252" formatCode="General">
                  <c:v>-0.27773071671336302</c:v>
                </c:pt>
                <c:pt idx="253" formatCode="General">
                  <c:v>-0.27461086033973198</c:v>
                </c:pt>
                <c:pt idx="254" formatCode="General">
                  <c:v>-0.27193816239283097</c:v>
                </c:pt>
                <c:pt idx="255" formatCode="General">
                  <c:v>-0.26236665075966498</c:v>
                </c:pt>
                <c:pt idx="256" formatCode="General">
                  <c:v>-0.26226809479812302</c:v>
                </c:pt>
                <c:pt idx="257" formatCode="General">
                  <c:v>-0.26179938779914902</c:v>
                </c:pt>
                <c:pt idx="258" formatCode="General">
                  <c:v>-0.25321753673689901</c:v>
                </c:pt>
                <c:pt idx="259" formatCode="General">
                  <c:v>-0.25397418399921701</c:v>
                </c:pt>
                <c:pt idx="260" formatCode="General">
                  <c:v>-0.24679490073636301</c:v>
                </c:pt>
                <c:pt idx="261" formatCode="General">
                  <c:v>-0.24610804139454701</c:v>
                </c:pt>
                <c:pt idx="262" formatCode="General">
                  <c:v>-0.24145456500864901</c:v>
                </c:pt>
                <c:pt idx="263" formatCode="General">
                  <c:v>-0.24130946202857601</c:v>
                </c:pt>
                <c:pt idx="264" formatCode="General">
                  <c:v>-0.24042161944593901</c:v>
                </c:pt>
                <c:pt idx="265" formatCode="General">
                  <c:v>-0.236955761193755</c:v>
                </c:pt>
                <c:pt idx="266" formatCode="General">
                  <c:v>-0.23681294398838801</c:v>
                </c:pt>
                <c:pt idx="267" formatCode="General">
                  <c:v>-0.23207551937867599</c:v>
                </c:pt>
                <c:pt idx="268" formatCode="General">
                  <c:v>-0.23307360059155799</c:v>
                </c:pt>
                <c:pt idx="269" formatCode="General">
                  <c:v>-0.23193888121218001</c:v>
                </c:pt>
                <c:pt idx="270" formatCode="General">
                  <c:v>-0.230036251753855</c:v>
                </c:pt>
                <c:pt idx="271" formatCode="General">
                  <c:v>-0.22992542042779299</c:v>
                </c:pt>
                <c:pt idx="272" formatCode="General">
                  <c:v>-0.22871510305808901</c:v>
                </c:pt>
                <c:pt idx="273" formatCode="General">
                  <c:v>-0.22733450323752799</c:v>
                </c:pt>
                <c:pt idx="274" formatCode="General">
                  <c:v>-0.22724655866915999</c:v>
                </c:pt>
                <c:pt idx="275" formatCode="General">
                  <c:v>-0.22598079867262999</c:v>
                </c:pt>
                <c:pt idx="276" formatCode="General">
                  <c:v>-0.225008733457811</c:v>
                </c:pt>
                <c:pt idx="277" formatCode="General">
                  <c:v>-0.224945705939955</c:v>
                </c:pt>
                <c:pt idx="278" formatCode="General">
                  <c:v>-0.22187096737819001</c:v>
                </c:pt>
                <c:pt idx="279" formatCode="General">
                  <c:v>-0.22295318955249299</c:v>
                </c:pt>
                <c:pt idx="280" formatCode="General">
                  <c:v>-0.22161705168204601</c:v>
                </c:pt>
                <c:pt idx="281" formatCode="General">
                  <c:v>-0.221226088021136</c:v>
                </c:pt>
                <c:pt idx="282" formatCode="General">
                  <c:v>-0.221214999320307</c:v>
                </c:pt>
                <c:pt idx="283" formatCode="General">
                  <c:v>-0.219857420474982</c:v>
                </c:pt>
                <c:pt idx="284" formatCode="General">
                  <c:v>-0.21967391441793299</c:v>
                </c:pt>
                <c:pt idx="285" formatCode="General">
                  <c:v>-0.219688677701041</c:v>
                </c:pt>
                <c:pt idx="286" formatCode="General">
                  <c:v>-0.218315937873725</c:v>
                </c:pt>
                <c:pt idx="287" formatCode="General">
                  <c:v>-0.21830034197088199</c:v>
                </c:pt>
                <c:pt idx="288" formatCode="General">
                  <c:v>-0.21834043109304399</c:v>
                </c:pt>
                <c:pt idx="289" formatCode="General">
                  <c:v>-0.217029682478901</c:v>
                </c:pt>
                <c:pt idx="290" formatCode="General">
                  <c:v>-0.21708149859488801</c:v>
                </c:pt>
                <c:pt idx="291" formatCode="General">
                  <c:v>-0.217143060388478</c:v>
                </c:pt>
                <c:pt idx="292" formatCode="General">
                  <c:v>-0.215894722210763</c:v>
                </c:pt>
                <c:pt idx="293" formatCode="General">
                  <c:v>-0.21599435823228699</c:v>
                </c:pt>
                <c:pt idx="294" formatCode="General">
                  <c:v>-0.216074452985617</c:v>
                </c:pt>
                <c:pt idx="295" formatCode="General">
                  <c:v>-0.214881213664877</c:v>
                </c:pt>
                <c:pt idx="296" formatCode="General">
                  <c:v>-0.21502006381239999</c:v>
                </c:pt>
                <c:pt idx="297" formatCode="General">
                  <c:v>-0.215116466989868</c:v>
                </c:pt>
                <c:pt idx="298" formatCode="General">
                  <c:v>-0.21397216362330301</c:v>
                </c:pt>
                <c:pt idx="299" formatCode="General">
                  <c:v>-0.21414323684650299</c:v>
                </c:pt>
                <c:pt idx="300" formatCode="General">
                  <c:v>-0.21425409410823801</c:v>
                </c:pt>
                <c:pt idx="301" formatCode="General">
                  <c:v>-0.21250013586752001</c:v>
                </c:pt>
                <c:pt idx="302" formatCode="General">
                  <c:v>-0.21347482368787901</c:v>
                </c:pt>
                <c:pt idx="303" formatCode="General">
                  <c:v>-0.212413443353802</c:v>
                </c:pt>
                <c:pt idx="304" formatCode="General">
                  <c:v>-0.21263282589427099</c:v>
                </c:pt>
                <c:pt idx="305" formatCode="General">
                  <c:v>-0.21276815399520399</c:v>
                </c:pt>
                <c:pt idx="306" formatCode="General">
                  <c:v>-0.21174213920190499</c:v>
                </c:pt>
                <c:pt idx="307" formatCode="General">
                  <c:v>-0.211979435421667</c:v>
                </c:pt>
                <c:pt idx="308" formatCode="General">
                  <c:v>-0.21212521267863799</c:v>
                </c:pt>
                <c:pt idx="309" formatCode="General">
                  <c:v>-0.21113122234956999</c:v>
                </c:pt>
                <c:pt idx="310" formatCode="General">
                  <c:v>-0.21138319995213101</c:v>
                </c:pt>
                <c:pt idx="311" formatCode="General">
                  <c:v>-0.21153845915977099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4B0-4F82-BD61-DC535C17ED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9221056"/>
        <c:axId val="669209856"/>
      </c:scatterChart>
      <c:valAx>
        <c:axId val="669221056"/>
        <c:scaling>
          <c:orientation val="minMax"/>
          <c:max val="5"/>
          <c:min val="0"/>
        </c:scaling>
        <c:delete val="0"/>
        <c:axPos val="b"/>
        <c:numFmt formatCode="General" sourceLinked="1"/>
        <c:majorTickMark val="cross"/>
        <c:minorTickMark val="cross"/>
        <c:tickLblPos val="nextTo"/>
        <c:spPr>
          <a:ln w="25400">
            <a:solidFill>
              <a:schemeClr val="tx2"/>
            </a:solidFill>
          </a:ln>
        </c:spPr>
        <c:crossAx val="669209856"/>
        <c:crosses val="autoZero"/>
        <c:crossBetween val="midCat"/>
        <c:majorUnit val="5"/>
        <c:minorUnit val="1"/>
      </c:valAx>
      <c:valAx>
        <c:axId val="669209856"/>
        <c:scaling>
          <c:orientation val="minMax"/>
          <c:max val="1.6"/>
          <c:min val="-1.6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25400">
            <a:solidFill>
              <a:schemeClr val="tx2"/>
            </a:solidFill>
          </a:ln>
        </c:spPr>
        <c:crossAx val="669221056"/>
        <c:crosses val="autoZero"/>
        <c:crossBetween val="midCat"/>
        <c:majorUnit val="0.4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sk-SK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091235275597698E-2"/>
          <c:y val="4.6719435512902148E-2"/>
          <c:w val="0.88836896310142077"/>
          <c:h val="0.81339436464691672"/>
        </c:manualLayout>
      </c:layout>
      <c:scatterChart>
        <c:scatterStyle val="smoothMarker"/>
        <c:varyColors val="0"/>
        <c:ser>
          <c:idx val="0"/>
          <c:order val="0"/>
          <c:spPr>
            <a:ln w="412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Sheet1!$A$1:$A$182</c:f>
              <c:numCache>
                <c:formatCode>General</c:formatCode>
                <c:ptCount val="182"/>
                <c:pt idx="0">
                  <c:v>0</c:v>
                </c:pt>
                <c:pt idx="1">
                  <c:v>6.2630441077458901E-3</c:v>
                </c:pt>
                <c:pt idx="2">
                  <c:v>8.4821428571428496E-3</c:v>
                </c:pt>
                <c:pt idx="3">
                  <c:v>1.15742743055275E-2</c:v>
                </c:pt>
                <c:pt idx="4">
                  <c:v>1.2523986985638801E-2</c:v>
                </c:pt>
                <c:pt idx="5">
                  <c:v>1.3036847915849401E-2</c:v>
                </c:pt>
                <c:pt idx="6">
                  <c:v>1.6964285714285699E-2</c:v>
                </c:pt>
                <c:pt idx="7">
                  <c:v>1.9504749576576198E-2</c:v>
                </c:pt>
                <c:pt idx="8">
                  <c:v>2.39109781620554E-2</c:v>
                </c:pt>
                <c:pt idx="9">
                  <c:v>2.5446428571428498E-2</c:v>
                </c:pt>
                <c:pt idx="10">
                  <c:v>2.6429524615920099E-2</c:v>
                </c:pt>
                <c:pt idx="11">
                  <c:v>3.0642774105409699E-2</c:v>
                </c:pt>
                <c:pt idx="12">
                  <c:v>3.3928571428571398E-2</c:v>
                </c:pt>
                <c:pt idx="13">
                  <c:v>4.0707875584236303E-2</c:v>
                </c:pt>
                <c:pt idx="14">
                  <c:v>4.4909209316009502E-2</c:v>
                </c:pt>
                <c:pt idx="15">
                  <c:v>5.0892857142857101E-2</c:v>
                </c:pt>
                <c:pt idx="16">
                  <c:v>5.50930064232035E-2</c:v>
                </c:pt>
                <c:pt idx="17">
                  <c:v>6.5746848597094107E-2</c:v>
                </c:pt>
                <c:pt idx="18">
                  <c:v>6.7857142857142796E-2</c:v>
                </c:pt>
                <c:pt idx="19">
                  <c:v>6.9319038021091101E-2</c:v>
                </c:pt>
                <c:pt idx="20">
                  <c:v>7.6504887680505604E-2</c:v>
                </c:pt>
                <c:pt idx="21">
                  <c:v>8.3762319696313606E-2</c:v>
                </c:pt>
                <c:pt idx="22">
                  <c:v>8.63404616392352E-2</c:v>
                </c:pt>
                <c:pt idx="23">
                  <c:v>0.10178571428571399</c:v>
                </c:pt>
                <c:pt idx="24">
                  <c:v>0.113098397754625</c:v>
                </c:pt>
                <c:pt idx="25">
                  <c:v>0.12703760010741999</c:v>
                </c:pt>
                <c:pt idx="26">
                  <c:v>0.13571428571428501</c:v>
                </c:pt>
                <c:pt idx="27">
                  <c:v>0.141482136245594</c:v>
                </c:pt>
                <c:pt idx="28">
                  <c:v>0.14813047823318001</c:v>
                </c:pt>
                <c:pt idx="29">
                  <c:v>0.152678571428571</c:v>
                </c:pt>
                <c:pt idx="30">
                  <c:v>0.15589658970077699</c:v>
                </c:pt>
                <c:pt idx="31">
                  <c:v>0.16887894820369401</c:v>
                </c:pt>
                <c:pt idx="32">
                  <c:v>0.16964285714285701</c:v>
                </c:pt>
                <c:pt idx="33">
                  <c:v>0.17017751385944599</c:v>
                </c:pt>
                <c:pt idx="34">
                  <c:v>0.172920063885977</c:v>
                </c:pt>
                <c:pt idx="35">
                  <c:v>0.186607142857142</c:v>
                </c:pt>
                <c:pt idx="36">
                  <c:v>0.18959709976452899</c:v>
                </c:pt>
                <c:pt idx="37">
                  <c:v>0.19891152654372099</c:v>
                </c:pt>
                <c:pt idx="38">
                  <c:v>0.20357142857142799</c:v>
                </c:pt>
                <c:pt idx="39">
                  <c:v>0.210270587993897</c:v>
                </c:pt>
                <c:pt idx="40">
                  <c:v>0.220535714285714</c:v>
                </c:pt>
                <c:pt idx="41">
                  <c:v>0.22767856082388799</c:v>
                </c:pt>
                <c:pt idx="42">
                  <c:v>0.23749999999999999</c:v>
                </c:pt>
                <c:pt idx="43">
                  <c:v>0.25271434057595399</c:v>
                </c:pt>
                <c:pt idx="44">
                  <c:v>0.25446428571428498</c:v>
                </c:pt>
                <c:pt idx="45">
                  <c:v>0.255653770926139</c:v>
                </c:pt>
                <c:pt idx="46">
                  <c:v>0.26083821264651302</c:v>
                </c:pt>
                <c:pt idx="47">
                  <c:v>0.26965665147136397</c:v>
                </c:pt>
                <c:pt idx="48">
                  <c:v>0.27142857142857102</c:v>
                </c:pt>
                <c:pt idx="49">
                  <c:v>0.27419302777814603</c:v>
                </c:pt>
                <c:pt idx="50">
                  <c:v>0.28366723340564298</c:v>
                </c:pt>
                <c:pt idx="51">
                  <c:v>0.28839285714285701</c:v>
                </c:pt>
                <c:pt idx="52">
                  <c:v>0.29587030824764599</c:v>
                </c:pt>
                <c:pt idx="53">
                  <c:v>0.29752624016155699</c:v>
                </c:pt>
                <c:pt idx="54">
                  <c:v>0.30535714285714199</c:v>
                </c:pt>
                <c:pt idx="55">
                  <c:v>0.31141072096980199</c:v>
                </c:pt>
                <c:pt idx="56">
                  <c:v>0.31778355016764998</c:v>
                </c:pt>
                <c:pt idx="57">
                  <c:v>0.32232142857142798</c:v>
                </c:pt>
                <c:pt idx="58">
                  <c:v>0.33686326880744499</c:v>
                </c:pt>
                <c:pt idx="59">
                  <c:v>0.33882760155658198</c:v>
                </c:pt>
                <c:pt idx="60">
                  <c:v>0.33928571428571402</c:v>
                </c:pt>
                <c:pt idx="61">
                  <c:v>0.34005318675843799</c:v>
                </c:pt>
                <c:pt idx="62">
                  <c:v>0.35249025407318402</c:v>
                </c:pt>
                <c:pt idx="63">
                  <c:v>0.35624999999999901</c:v>
                </c:pt>
                <c:pt idx="64">
                  <c:v>0.36620052925253899</c:v>
                </c:pt>
                <c:pt idx="65">
                  <c:v>0.373214285714285</c:v>
                </c:pt>
                <c:pt idx="66">
                  <c:v>0.38567272268901398</c:v>
                </c:pt>
                <c:pt idx="67">
                  <c:v>0.39285194864822198</c:v>
                </c:pt>
                <c:pt idx="68">
                  <c:v>0.40178730609623697</c:v>
                </c:pt>
                <c:pt idx="69">
                  <c:v>0.40714285714285697</c:v>
                </c:pt>
                <c:pt idx="70">
                  <c:v>0.41928004028893101</c:v>
                </c:pt>
                <c:pt idx="71">
                  <c:v>0.43347431331540898</c:v>
                </c:pt>
                <c:pt idx="72">
                  <c:v>0.441071428571428</c:v>
                </c:pt>
                <c:pt idx="73">
                  <c:v>0.44520173593503898</c:v>
                </c:pt>
                <c:pt idx="74">
                  <c:v>0.45722627711175101</c:v>
                </c:pt>
                <c:pt idx="75">
                  <c:v>0.47067291003142703</c:v>
                </c:pt>
                <c:pt idx="76">
                  <c:v>0.47499999999999898</c:v>
                </c:pt>
                <c:pt idx="77">
                  <c:v>0.48442182455116201</c:v>
                </c:pt>
                <c:pt idx="78">
                  <c:v>0.49562532437766099</c:v>
                </c:pt>
                <c:pt idx="79">
                  <c:v>0.50892857142857095</c:v>
                </c:pt>
                <c:pt idx="80">
                  <c:v>0.52009277332806803</c:v>
                </c:pt>
                <c:pt idx="81">
                  <c:v>0.54059233420043795</c:v>
                </c:pt>
                <c:pt idx="82">
                  <c:v>0.54285714285714204</c:v>
                </c:pt>
                <c:pt idx="83">
                  <c:v>0.54380388098247301</c:v>
                </c:pt>
                <c:pt idx="84">
                  <c:v>0.54580927221584397</c:v>
                </c:pt>
                <c:pt idx="85">
                  <c:v>0.56717152155531303</c:v>
                </c:pt>
                <c:pt idx="86">
                  <c:v>0.57678571428571401</c:v>
                </c:pt>
                <c:pt idx="87">
                  <c:v>0.58145180510420902</c:v>
                </c:pt>
                <c:pt idx="88">
                  <c:v>0.58968309188312895</c:v>
                </c:pt>
                <c:pt idx="89">
                  <c:v>0.60827153711216797</c:v>
                </c:pt>
                <c:pt idx="90">
                  <c:v>0.61071428571428499</c:v>
                </c:pt>
                <c:pt idx="91">
                  <c:v>0.61144095422325095</c:v>
                </c:pt>
                <c:pt idx="92">
                  <c:v>0.61261477096763906</c:v>
                </c:pt>
                <c:pt idx="93">
                  <c:v>0.632677082121338</c:v>
                </c:pt>
                <c:pt idx="94">
                  <c:v>0.64464285714285696</c:v>
                </c:pt>
                <c:pt idx="95">
                  <c:v>0.65304861453872698</c:v>
                </c:pt>
                <c:pt idx="96">
                  <c:v>0.66429662470281603</c:v>
                </c:pt>
                <c:pt idx="97">
                  <c:v>0.67256984642756101</c:v>
                </c:pt>
                <c:pt idx="98">
                  <c:v>0.67857142857142805</c:v>
                </c:pt>
                <c:pt idx="99">
                  <c:v>0.69124513175624802</c:v>
                </c:pt>
                <c:pt idx="100">
                  <c:v>0.70520258401300095</c:v>
                </c:pt>
                <c:pt idx="101">
                  <c:v>0.70907241987512704</c:v>
                </c:pt>
                <c:pt idx="102">
                  <c:v>0.71249999999999902</c:v>
                </c:pt>
                <c:pt idx="103">
                  <c:v>0.72604530884029095</c:v>
                </c:pt>
                <c:pt idx="104">
                  <c:v>0.73822674163151203</c:v>
                </c:pt>
                <c:pt idx="105">
                  <c:v>0.74215428142704098</c:v>
                </c:pt>
                <c:pt idx="106">
                  <c:v>0.746428571428571</c:v>
                </c:pt>
                <c:pt idx="107">
                  <c:v>0.75738747180300003</c:v>
                </c:pt>
                <c:pt idx="108">
                  <c:v>0.76534600083374205</c:v>
                </c:pt>
                <c:pt idx="109">
                  <c:v>0.77173115284432503</c:v>
                </c:pt>
                <c:pt idx="110">
                  <c:v>0.78035714285714197</c:v>
                </c:pt>
                <c:pt idx="111">
                  <c:v>0.78517005176809995</c:v>
                </c:pt>
                <c:pt idx="112">
                  <c:v>0.78794622672501502</c:v>
                </c:pt>
                <c:pt idx="113">
                  <c:v>0.79768755711782102</c:v>
                </c:pt>
                <c:pt idx="114">
                  <c:v>0.79846858426879996</c:v>
                </c:pt>
                <c:pt idx="115">
                  <c:v>0.80702258000469596</c:v>
                </c:pt>
                <c:pt idx="116">
                  <c:v>0.80959717979408596</c:v>
                </c:pt>
                <c:pt idx="117">
                  <c:v>0.81428571428571395</c:v>
                </c:pt>
                <c:pt idx="118">
                  <c:v>0.81547542842412601</c:v>
                </c:pt>
                <c:pt idx="119">
                  <c:v>0.82063417720956799</c:v>
                </c:pt>
                <c:pt idx="120">
                  <c:v>0.82330533536558903</c:v>
                </c:pt>
                <c:pt idx="121">
                  <c:v>0.83002100061308304</c:v>
                </c:pt>
                <c:pt idx="122">
                  <c:v>0.83078707450765898</c:v>
                </c:pt>
                <c:pt idx="123">
                  <c:v>0.83734089329300898</c:v>
                </c:pt>
                <c:pt idx="124">
                  <c:v>0.84046034819221205</c:v>
                </c:pt>
                <c:pt idx="125">
                  <c:v>0.84821428571428503</c:v>
                </c:pt>
                <c:pt idx="126">
                  <c:v>0.84923942604527503</c:v>
                </c:pt>
                <c:pt idx="127">
                  <c:v>0.84954523362955303</c:v>
                </c:pt>
                <c:pt idx="128">
                  <c:v>0.85012104542929601</c:v>
                </c:pt>
                <c:pt idx="129">
                  <c:v>0.85758553029157603</c:v>
                </c:pt>
                <c:pt idx="130">
                  <c:v>0.86024000483240903</c:v>
                </c:pt>
                <c:pt idx="131">
                  <c:v>0.86506774474983605</c:v>
                </c:pt>
                <c:pt idx="132">
                  <c:v>0.86512058840149697</c:v>
                </c:pt>
                <c:pt idx="133">
                  <c:v>0.86967741081927696</c:v>
                </c:pt>
                <c:pt idx="134">
                  <c:v>0.87234561743250105</c:v>
                </c:pt>
                <c:pt idx="135">
                  <c:v>0.87664472765597801</c:v>
                </c:pt>
                <c:pt idx="136">
                  <c:v>0.87805770819404905</c:v>
                </c:pt>
                <c:pt idx="137">
                  <c:v>0.87889934551816096</c:v>
                </c:pt>
                <c:pt idx="138">
                  <c:v>0.88190297346256696</c:v>
                </c:pt>
                <c:pt idx="139">
                  <c:v>0.88214285714285701</c:v>
                </c:pt>
                <c:pt idx="140">
                  <c:v>0.88501693126945402</c:v>
                </c:pt>
                <c:pt idx="141">
                  <c:v>0.88554172732744096</c:v>
                </c:pt>
                <c:pt idx="142">
                  <c:v>0.88630979078093097</c:v>
                </c:pt>
                <c:pt idx="143">
                  <c:v>0.89075407077585</c:v>
                </c:pt>
                <c:pt idx="144">
                  <c:v>0.89225997818118996</c:v>
                </c:pt>
                <c:pt idx="145">
                  <c:v>0.89442725727226802</c:v>
                </c:pt>
                <c:pt idx="146">
                  <c:v>0.89599560230474495</c:v>
                </c:pt>
                <c:pt idx="147">
                  <c:v>0.89831937079936897</c:v>
                </c:pt>
                <c:pt idx="148">
                  <c:v>0.89910714285714199</c:v>
                </c:pt>
                <c:pt idx="149">
                  <c:v>0.90088762441224202</c:v>
                </c:pt>
                <c:pt idx="150">
                  <c:v>0.90145240835842499</c:v>
                </c:pt>
                <c:pt idx="151">
                  <c:v>0.90380824279377603</c:v>
                </c:pt>
                <c:pt idx="152">
                  <c:v>0.90552168616447004</c:v>
                </c:pt>
                <c:pt idx="153">
                  <c:v>0.90746611166291102</c:v>
                </c:pt>
                <c:pt idx="154">
                  <c:v>0.90880016728886504</c:v>
                </c:pt>
                <c:pt idx="155">
                  <c:v>0.90978240309479297</c:v>
                </c:pt>
                <c:pt idx="156">
                  <c:v>0.91288032348253301</c:v>
                </c:pt>
                <c:pt idx="157">
                  <c:v>0.91335687031152102</c:v>
                </c:pt>
                <c:pt idx="158">
                  <c:v>0.91371175316150799</c:v>
                </c:pt>
                <c:pt idx="159">
                  <c:v>0.91548863027746297</c:v>
                </c:pt>
                <c:pt idx="160">
                  <c:v>0.91607142857142798</c:v>
                </c:pt>
                <c:pt idx="161">
                  <c:v>0.91740389735755701</c:v>
                </c:pt>
                <c:pt idx="162">
                  <c:v>0.91753048961209904</c:v>
                </c:pt>
                <c:pt idx="163">
                  <c:v>0.91768485860210502</c:v>
                </c:pt>
                <c:pt idx="164">
                  <c:v>0.920920241627742</c:v>
                </c:pt>
                <c:pt idx="165">
                  <c:v>0.92136534075287402</c:v>
                </c:pt>
                <c:pt idx="166">
                  <c:v>0.92190438625956495</c:v>
                </c:pt>
                <c:pt idx="167">
                  <c:v>0.92417943378866696</c:v>
                </c:pt>
                <c:pt idx="168">
                  <c:v>0.92489931052507801</c:v>
                </c:pt>
                <c:pt idx="169">
                  <c:v>0.92564356798864</c:v>
                </c:pt>
                <c:pt idx="170">
                  <c:v>0.92585485290809</c:v>
                </c:pt>
                <c:pt idx="171">
                  <c:v>0.92656382423239603</c:v>
                </c:pt>
                <c:pt idx="172">
                  <c:v>0.92714702376555003</c:v>
                </c:pt>
                <c:pt idx="173">
                  <c:v>0.92764086607447105</c:v>
                </c:pt>
                <c:pt idx="174">
                  <c:v>0.92816496564711004</c:v>
                </c:pt>
                <c:pt idx="175">
                  <c:v>0.92859744621552798</c:v>
                </c:pt>
                <c:pt idx="176">
                  <c:v>0.92894283891485396</c:v>
                </c:pt>
                <c:pt idx="177">
                  <c:v>0.929354106685371</c:v>
                </c:pt>
                <c:pt idx="178">
                  <c:v>0.92970612009245901</c:v>
                </c:pt>
                <c:pt idx="179">
                  <c:v>0.92999748311542396</c:v>
                </c:pt>
                <c:pt idx="180">
                  <c:v>0.93099870592073197</c:v>
                </c:pt>
                <c:pt idx="181">
                  <c:v>0.93119044188700295</c:v>
                </c:pt>
              </c:numCache>
            </c:numRef>
          </c:xVal>
          <c:yVal>
            <c:numRef>
              <c:f>Sheet1!$B$1:$B$182</c:f>
              <c:numCache>
                <c:formatCode>General</c:formatCode>
                <c:ptCount val="182"/>
                <c:pt idx="0">
                  <c:v>1</c:v>
                </c:pt>
                <c:pt idx="1">
                  <c:v>1.0210230407837599</c:v>
                </c:pt>
                <c:pt idx="2">
                  <c:v>1.02902646231041</c:v>
                </c:pt>
                <c:pt idx="3">
                  <c:v>1.0401785714285701</c:v>
                </c:pt>
                <c:pt idx="4">
                  <c:v>1.0420659879556</c:v>
                </c:pt>
                <c:pt idx="5">
                  <c:v>1.0431498373982699</c:v>
                </c:pt>
                <c:pt idx="6">
                  <c:v>1.05112855532143</c:v>
                </c:pt>
                <c:pt idx="7">
                  <c:v>1.05628959047754</c:v>
                </c:pt>
                <c:pt idx="8">
                  <c:v>1.0658107705578099</c:v>
                </c:pt>
                <c:pt idx="9">
                  <c:v>1.0690010044406899</c:v>
                </c:pt>
                <c:pt idx="10">
                  <c:v>1.07104360138301</c:v>
                </c:pt>
                <c:pt idx="11">
                  <c:v>1.0803571428571399</c:v>
                </c:pt>
                <c:pt idx="12">
                  <c:v>1.08562355725992</c:v>
                </c:pt>
                <c:pt idx="13">
                  <c:v>1.0964892989763999</c:v>
                </c:pt>
                <c:pt idx="14">
                  <c:v>1.1040270957757199</c:v>
                </c:pt>
                <c:pt idx="15">
                  <c:v>1.11395477989948</c:v>
                </c:pt>
                <c:pt idx="16">
                  <c:v>1.12092339779521</c:v>
                </c:pt>
                <c:pt idx="17">
                  <c:v>1.1407220243032901</c:v>
                </c:pt>
                <c:pt idx="18">
                  <c:v>1.14435088120008</c:v>
                </c:pt>
                <c:pt idx="19">
                  <c:v>1.14686475258214</c:v>
                </c:pt>
                <c:pt idx="20">
                  <c:v>1.16071428571428</c:v>
                </c:pt>
                <c:pt idx="21">
                  <c:v>1.1707479487416801</c:v>
                </c:pt>
                <c:pt idx="22">
                  <c:v>1.1751051253040301</c:v>
                </c:pt>
                <c:pt idx="23">
                  <c:v>1.19770372038259</c:v>
                </c:pt>
                <c:pt idx="24">
                  <c:v>1.2142557806704599</c:v>
                </c:pt>
                <c:pt idx="25">
                  <c:v>1.2392283919951099</c:v>
                </c:pt>
                <c:pt idx="26">
                  <c:v>1.2527096041285</c:v>
                </c:pt>
                <c:pt idx="27">
                  <c:v>1.2667857769214299</c:v>
                </c:pt>
                <c:pt idx="28">
                  <c:v>1.2783413727353901</c:v>
                </c:pt>
                <c:pt idx="29">
                  <c:v>1.2828482948576501</c:v>
                </c:pt>
                <c:pt idx="30">
                  <c:v>1.2909420825339799</c:v>
                </c:pt>
                <c:pt idx="31">
                  <c:v>1.3141915393733401</c:v>
                </c:pt>
                <c:pt idx="32">
                  <c:v>1.3149760918748401</c:v>
                </c:pt>
                <c:pt idx="33">
                  <c:v>1.3163634025345601</c:v>
                </c:pt>
                <c:pt idx="34">
                  <c:v>1.3214285714285701</c:v>
                </c:pt>
                <c:pt idx="35">
                  <c:v>1.3433832151603899</c:v>
                </c:pt>
                <c:pt idx="36">
                  <c:v>1.34975447897223</c:v>
                </c:pt>
                <c:pt idx="37">
                  <c:v>1.3655750116910499</c:v>
                </c:pt>
                <c:pt idx="38">
                  <c:v>1.37201087834671</c:v>
                </c:pt>
                <c:pt idx="39">
                  <c:v>1.3848942922730101</c:v>
                </c:pt>
                <c:pt idx="40">
                  <c:v>1.40233671524375</c:v>
                </c:pt>
                <c:pt idx="41">
                  <c:v>1.4144737846759401</c:v>
                </c:pt>
                <c:pt idx="42">
                  <c:v>1.43451644624828</c:v>
                </c:pt>
                <c:pt idx="43">
                  <c:v>1.46556442951656</c:v>
                </c:pt>
                <c:pt idx="44">
                  <c:v>1.46872543121471</c:v>
                </c:pt>
                <c:pt idx="45">
                  <c:v>1.47087404987266</c:v>
                </c:pt>
                <c:pt idx="46">
                  <c:v>1.4821428571428501</c:v>
                </c:pt>
                <c:pt idx="47">
                  <c:v>1.4989294672637601</c:v>
                </c:pt>
                <c:pt idx="48">
                  <c:v>1.5026022933969401</c:v>
                </c:pt>
                <c:pt idx="49">
                  <c:v>1.5083324436125101</c:v>
                </c:pt>
                <c:pt idx="50">
                  <c:v>1.52691192412699</c:v>
                </c:pt>
                <c:pt idx="51">
                  <c:v>1.5353969293768299</c:v>
                </c:pt>
                <c:pt idx="52">
                  <c:v>1.5529818676092799</c:v>
                </c:pt>
                <c:pt idx="53">
                  <c:v>1.5563303563641899</c:v>
                </c:pt>
                <c:pt idx="54">
                  <c:v>1.5708457648671601</c:v>
                </c:pt>
                <c:pt idx="55">
                  <c:v>1.58550745547405</c:v>
                </c:pt>
                <c:pt idx="56">
                  <c:v>1.5998667158739801</c:v>
                </c:pt>
                <c:pt idx="57">
                  <c:v>1.6085585214398801</c:v>
                </c:pt>
                <c:pt idx="58">
                  <c:v>1.6428571428571399</c:v>
                </c:pt>
                <c:pt idx="59">
                  <c:v>1.6471971581857601</c:v>
                </c:pt>
                <c:pt idx="60">
                  <c:v>1.64817526724286</c:v>
                </c:pt>
                <c:pt idx="61">
                  <c:v>1.6501279347040001</c:v>
                </c:pt>
                <c:pt idx="62">
                  <c:v>1.6784757884796</c:v>
                </c:pt>
                <c:pt idx="63">
                  <c:v>1.6867662512203501</c:v>
                </c:pt>
                <c:pt idx="64">
                  <c:v>1.70930325670526</c:v>
                </c:pt>
                <c:pt idx="65">
                  <c:v>1.72458519053424</c:v>
                </c:pt>
                <c:pt idx="66">
                  <c:v>1.76088444051247</c:v>
                </c:pt>
                <c:pt idx="67">
                  <c:v>1.77824469701684</c:v>
                </c:pt>
                <c:pt idx="68">
                  <c:v>1.8035714285714199</c:v>
                </c:pt>
                <c:pt idx="69">
                  <c:v>1.8175721978014201</c:v>
                </c:pt>
                <c:pt idx="70">
                  <c:v>1.84930187395447</c:v>
                </c:pt>
                <c:pt idx="71">
                  <c:v>1.8923130434392199</c:v>
                </c:pt>
                <c:pt idx="72">
                  <c:v>1.9114458130974701</c:v>
                </c:pt>
                <c:pt idx="73">
                  <c:v>1.92515648663045</c:v>
                </c:pt>
                <c:pt idx="74">
                  <c:v>1.96428571428571</c:v>
                </c:pt>
                <c:pt idx="75">
                  <c:v>2.0052791981985001</c:v>
                </c:pt>
                <c:pt idx="76">
                  <c:v>2.0189871887631998</c:v>
                </c:pt>
                <c:pt idx="77">
                  <c:v>2.0535451047704099</c:v>
                </c:pt>
                <c:pt idx="78">
                  <c:v>2.0903164758206398</c:v>
                </c:pt>
                <c:pt idx="79">
                  <c:v>2.1358915392886701</c:v>
                </c:pt>
                <c:pt idx="80">
                  <c:v>2.1799481624558901</c:v>
                </c:pt>
                <c:pt idx="81">
                  <c:v>2.2642582037033998</c:v>
                </c:pt>
                <c:pt idx="82">
                  <c:v>2.2730641253781201</c:v>
                </c:pt>
                <c:pt idx="83">
                  <c:v>2.2767451876848401</c:v>
                </c:pt>
                <c:pt idx="84">
                  <c:v>2.2857142857142798</c:v>
                </c:pt>
                <c:pt idx="85">
                  <c:v>2.3767961115812302</c:v>
                </c:pt>
                <c:pt idx="86">
                  <c:v>2.4236761253408998</c:v>
                </c:pt>
                <c:pt idx="87">
                  <c:v>2.4464285714285698</c:v>
                </c:pt>
                <c:pt idx="88">
                  <c:v>2.48495717464102</c:v>
                </c:pt>
                <c:pt idx="89">
                  <c:v>2.58400102828069</c:v>
                </c:pt>
                <c:pt idx="90">
                  <c:v>2.5963044738344299</c:v>
                </c:pt>
                <c:pt idx="91">
                  <c:v>2.60025862916318</c:v>
                </c:pt>
                <c:pt idx="92">
                  <c:v>2.6071428571428501</c:v>
                </c:pt>
                <c:pt idx="93">
                  <c:v>2.7205028310309198</c:v>
                </c:pt>
                <c:pt idx="94">
                  <c:v>2.7943973904435699</c:v>
                </c:pt>
                <c:pt idx="95">
                  <c:v>2.84893793745265</c:v>
                </c:pt>
                <c:pt idx="96">
                  <c:v>2.9285714285714199</c:v>
                </c:pt>
                <c:pt idx="97">
                  <c:v>2.9854285225659498</c:v>
                </c:pt>
                <c:pt idx="98">
                  <c:v>3.03082327949476</c:v>
                </c:pt>
                <c:pt idx="99">
                  <c:v>3.1299333382490699</c:v>
                </c:pt>
                <c:pt idx="100">
                  <c:v>3.25</c:v>
                </c:pt>
                <c:pt idx="101">
                  <c:v>3.2824718117093199</c:v>
                </c:pt>
                <c:pt idx="102">
                  <c:v>3.3143132905167598</c:v>
                </c:pt>
                <c:pt idx="103">
                  <c:v>3.4431045929416002</c:v>
                </c:pt>
                <c:pt idx="104">
                  <c:v>3.5714285714285698</c:v>
                </c:pt>
                <c:pt idx="105">
                  <c:v>3.6119218451272701</c:v>
                </c:pt>
                <c:pt idx="106">
                  <c:v>3.6610294021537002</c:v>
                </c:pt>
                <c:pt idx="107">
                  <c:v>3.7890359814151799</c:v>
                </c:pt>
                <c:pt idx="108">
                  <c:v>3.8928571428571401</c:v>
                </c:pt>
                <c:pt idx="109">
                  <c:v>3.97457704824172</c:v>
                </c:pt>
                <c:pt idx="110">
                  <c:v>4.0986406908765201</c:v>
                </c:pt>
                <c:pt idx="111">
                  <c:v>4.16868973512927</c:v>
                </c:pt>
                <c:pt idx="112">
                  <c:v>4.21428571428571</c:v>
                </c:pt>
                <c:pt idx="113">
                  <c:v>4.3715314137710104</c:v>
                </c:pt>
                <c:pt idx="114">
                  <c:v>4.3858677908172004</c:v>
                </c:pt>
                <c:pt idx="115">
                  <c:v>4.5357142857142803</c:v>
                </c:pt>
                <c:pt idx="116">
                  <c:v>4.5801319808981296</c:v>
                </c:pt>
                <c:pt idx="117">
                  <c:v>4.6728909998301003</c:v>
                </c:pt>
                <c:pt idx="118">
                  <c:v>4.6964285714285703</c:v>
                </c:pt>
                <c:pt idx="119">
                  <c:v>4.7969995241800198</c:v>
                </c:pt>
                <c:pt idx="120">
                  <c:v>4.8571428571428497</c:v>
                </c:pt>
                <c:pt idx="121">
                  <c:v>5.0062139907705703</c:v>
                </c:pt>
                <c:pt idx="122">
                  <c:v>5.0222427527845701</c:v>
                </c:pt>
                <c:pt idx="123">
                  <c:v>5.1785714285714199</c:v>
                </c:pt>
                <c:pt idx="124">
                  <c:v>5.2520297840436898</c:v>
                </c:pt>
                <c:pt idx="125">
                  <c:v>5.4623591141310799</c:v>
                </c:pt>
                <c:pt idx="126">
                  <c:v>5.4902881442327303</c:v>
                </c:pt>
                <c:pt idx="127">
                  <c:v>5.5</c:v>
                </c:pt>
                <c:pt idx="128">
                  <c:v>5.5180640394053597</c:v>
                </c:pt>
                <c:pt idx="129">
                  <c:v>5.7326483596437097</c:v>
                </c:pt>
                <c:pt idx="130">
                  <c:v>5.8214285714285703</c:v>
                </c:pt>
                <c:pt idx="131">
                  <c:v>5.9810929201864198</c:v>
                </c:pt>
                <c:pt idx="132">
                  <c:v>5.9826921700309299</c:v>
                </c:pt>
                <c:pt idx="133">
                  <c:v>6.1428571428571397</c:v>
                </c:pt>
                <c:pt idx="134">
                  <c:v>6.2356730980078803</c:v>
                </c:pt>
                <c:pt idx="135">
                  <c:v>6.4121981717784404</c:v>
                </c:pt>
                <c:pt idx="136">
                  <c:v>6.46428571428571</c:v>
                </c:pt>
                <c:pt idx="137">
                  <c:v>6.4950137191512498</c:v>
                </c:pt>
                <c:pt idx="138">
                  <c:v>6.625</c:v>
                </c:pt>
                <c:pt idx="139">
                  <c:v>6.6352831080309498</c:v>
                </c:pt>
                <c:pt idx="140">
                  <c:v>6.7584862150412501</c:v>
                </c:pt>
                <c:pt idx="141">
                  <c:v>6.7857142857142803</c:v>
                </c:pt>
                <c:pt idx="142">
                  <c:v>6.8251904991276202</c:v>
                </c:pt>
                <c:pt idx="143">
                  <c:v>7.0255629385144998</c:v>
                </c:pt>
                <c:pt idx="144">
                  <c:v>7.1071428571428497</c:v>
                </c:pt>
                <c:pt idx="145">
                  <c:v>7.2235213846846502</c:v>
                </c:pt>
                <c:pt idx="146">
                  <c:v>7.2973348954587998</c:v>
                </c:pt>
                <c:pt idx="147">
                  <c:v>7.4285714285714297</c:v>
                </c:pt>
                <c:pt idx="148">
                  <c:v>7.4726941369020103</c:v>
                </c:pt>
                <c:pt idx="149">
                  <c:v>7.5724179942900296</c:v>
                </c:pt>
                <c:pt idx="150">
                  <c:v>7.6115040190347001</c:v>
                </c:pt>
                <c:pt idx="151">
                  <c:v>7.75</c:v>
                </c:pt>
                <c:pt idx="152">
                  <c:v>7.8499449280659102</c:v>
                </c:pt>
                <c:pt idx="153">
                  <c:v>7.9899045165057796</c:v>
                </c:pt>
                <c:pt idx="154">
                  <c:v>8.0714285714285694</c:v>
                </c:pt>
                <c:pt idx="155">
                  <c:v>8.1310088127861597</c:v>
                </c:pt>
                <c:pt idx="156">
                  <c:v>8.3626256209623406</c:v>
                </c:pt>
                <c:pt idx="157">
                  <c:v>8.3928571428571406</c:v>
                </c:pt>
                <c:pt idx="158">
                  <c:v>8.4152119625300692</c:v>
                </c:pt>
                <c:pt idx="159">
                  <c:v>8.5535714285714306</c:v>
                </c:pt>
                <c:pt idx="160">
                  <c:v>8.5986341371331392</c:v>
                </c:pt>
                <c:pt idx="161">
                  <c:v>8.7016623257855397</c:v>
                </c:pt>
                <c:pt idx="162">
                  <c:v>8.71428571428571</c:v>
                </c:pt>
                <c:pt idx="163">
                  <c:v>8.72957084089213</c:v>
                </c:pt>
                <c:pt idx="164">
                  <c:v>8.9897781620228798</c:v>
                </c:pt>
                <c:pt idx="165">
                  <c:v>9.0357142857142794</c:v>
                </c:pt>
                <c:pt idx="166">
                  <c:v>9.0909738848650594</c:v>
                </c:pt>
                <c:pt idx="167">
                  <c:v>9.2803301761374293</c:v>
                </c:pt>
                <c:pt idx="168">
                  <c:v>9.3571428571428505</c:v>
                </c:pt>
                <c:pt idx="169">
                  <c:v>9.4271737167993397</c:v>
                </c:pt>
                <c:pt idx="170">
                  <c:v>9.44982792980597</c:v>
                </c:pt>
                <c:pt idx="171">
                  <c:v>9.5178571428571406</c:v>
                </c:pt>
                <c:pt idx="172">
                  <c:v>9.5736447372586895</c:v>
                </c:pt>
                <c:pt idx="173">
                  <c:v>9.6274623402543895</c:v>
                </c:pt>
                <c:pt idx="174">
                  <c:v>9.6785714285714199</c:v>
                </c:pt>
                <c:pt idx="175">
                  <c:v>9.7206181787100299</c:v>
                </c:pt>
                <c:pt idx="176">
                  <c:v>9.7589285714285694</c:v>
                </c:pt>
                <c:pt idx="177">
                  <c:v>9.8044073264929903</c:v>
                </c:pt>
                <c:pt idx="178">
                  <c:v>9.83928571428571</c:v>
                </c:pt>
                <c:pt idx="179">
                  <c:v>9.8680689569516105</c:v>
                </c:pt>
                <c:pt idx="180">
                  <c:v>9.98070202601596</c:v>
                </c:pt>
                <c:pt idx="181">
                  <c:v>10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44D-406D-AE3C-E8259CBFAB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9210976"/>
        <c:axId val="669215456"/>
      </c:scatterChart>
      <c:valAx>
        <c:axId val="669210976"/>
        <c:scaling>
          <c:orientation val="minMax"/>
          <c:max val="1.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69215456"/>
        <c:crosses val="autoZero"/>
        <c:crossBetween val="midCat"/>
      </c:valAx>
      <c:valAx>
        <c:axId val="669215456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692109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sk-SK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091235275597698E-2"/>
          <c:y val="4.6719435512902148E-2"/>
          <c:w val="0.88836896310142077"/>
          <c:h val="0.81339436464691672"/>
        </c:manualLayout>
      </c:layout>
      <c:scatterChart>
        <c:scatterStyle val="smoothMarker"/>
        <c:varyColors val="0"/>
        <c:ser>
          <c:idx val="0"/>
          <c:order val="0"/>
          <c:spPr>
            <a:ln w="412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Sheet1!$A$1:$A$182</c:f>
              <c:numCache>
                <c:formatCode>General</c:formatCode>
                <c:ptCount val="182"/>
                <c:pt idx="0">
                  <c:v>0</c:v>
                </c:pt>
                <c:pt idx="1">
                  <c:v>6.2630441077458901E-3</c:v>
                </c:pt>
                <c:pt idx="2">
                  <c:v>8.4821428571428496E-3</c:v>
                </c:pt>
                <c:pt idx="3">
                  <c:v>1.15742743055275E-2</c:v>
                </c:pt>
                <c:pt idx="4">
                  <c:v>1.2523986985638801E-2</c:v>
                </c:pt>
                <c:pt idx="5">
                  <c:v>1.3036847915849401E-2</c:v>
                </c:pt>
                <c:pt idx="6">
                  <c:v>1.6964285714285699E-2</c:v>
                </c:pt>
                <c:pt idx="7">
                  <c:v>1.9504749576576198E-2</c:v>
                </c:pt>
                <c:pt idx="8">
                  <c:v>2.39109781620554E-2</c:v>
                </c:pt>
                <c:pt idx="9">
                  <c:v>2.5446428571428498E-2</c:v>
                </c:pt>
                <c:pt idx="10">
                  <c:v>2.6429524615920099E-2</c:v>
                </c:pt>
                <c:pt idx="11">
                  <c:v>3.0642774105409699E-2</c:v>
                </c:pt>
                <c:pt idx="12">
                  <c:v>3.3928571428571398E-2</c:v>
                </c:pt>
                <c:pt idx="13">
                  <c:v>4.0707875584236303E-2</c:v>
                </c:pt>
                <c:pt idx="14">
                  <c:v>4.4909209316009502E-2</c:v>
                </c:pt>
                <c:pt idx="15">
                  <c:v>5.0892857142857101E-2</c:v>
                </c:pt>
                <c:pt idx="16">
                  <c:v>5.50930064232035E-2</c:v>
                </c:pt>
                <c:pt idx="17">
                  <c:v>6.5746848597094107E-2</c:v>
                </c:pt>
                <c:pt idx="18">
                  <c:v>6.7857142857142796E-2</c:v>
                </c:pt>
                <c:pt idx="19">
                  <c:v>6.9319038021091101E-2</c:v>
                </c:pt>
                <c:pt idx="20">
                  <c:v>7.6504887680505604E-2</c:v>
                </c:pt>
                <c:pt idx="21">
                  <c:v>8.3762319696313606E-2</c:v>
                </c:pt>
                <c:pt idx="22">
                  <c:v>8.63404616392352E-2</c:v>
                </c:pt>
                <c:pt idx="23">
                  <c:v>0.10178571428571399</c:v>
                </c:pt>
                <c:pt idx="24">
                  <c:v>0.113098397754625</c:v>
                </c:pt>
                <c:pt idx="25">
                  <c:v>0.12703760010741999</c:v>
                </c:pt>
                <c:pt idx="26">
                  <c:v>0.13571428571428501</c:v>
                </c:pt>
                <c:pt idx="27">
                  <c:v>0.141482136245594</c:v>
                </c:pt>
                <c:pt idx="28">
                  <c:v>0.14813047823318001</c:v>
                </c:pt>
                <c:pt idx="29">
                  <c:v>0.152678571428571</c:v>
                </c:pt>
                <c:pt idx="30">
                  <c:v>0.15589658970077699</c:v>
                </c:pt>
                <c:pt idx="31">
                  <c:v>0.16887894820369401</c:v>
                </c:pt>
                <c:pt idx="32">
                  <c:v>0.16964285714285701</c:v>
                </c:pt>
                <c:pt idx="33">
                  <c:v>0.17017751385944599</c:v>
                </c:pt>
                <c:pt idx="34">
                  <c:v>0.172920063885977</c:v>
                </c:pt>
                <c:pt idx="35">
                  <c:v>0.186607142857142</c:v>
                </c:pt>
                <c:pt idx="36">
                  <c:v>0.18959709976452899</c:v>
                </c:pt>
                <c:pt idx="37">
                  <c:v>0.19891152654372099</c:v>
                </c:pt>
                <c:pt idx="38">
                  <c:v>0.20357142857142799</c:v>
                </c:pt>
                <c:pt idx="39">
                  <c:v>0.210270587993897</c:v>
                </c:pt>
                <c:pt idx="40">
                  <c:v>0.220535714285714</c:v>
                </c:pt>
                <c:pt idx="41">
                  <c:v>0.22767856082388799</c:v>
                </c:pt>
                <c:pt idx="42">
                  <c:v>0.23749999999999999</c:v>
                </c:pt>
                <c:pt idx="43">
                  <c:v>0.25271434057595399</c:v>
                </c:pt>
                <c:pt idx="44">
                  <c:v>0.25446428571428498</c:v>
                </c:pt>
                <c:pt idx="45">
                  <c:v>0.255653770926139</c:v>
                </c:pt>
                <c:pt idx="46">
                  <c:v>0.26083821264651302</c:v>
                </c:pt>
                <c:pt idx="47">
                  <c:v>0.26965665147136397</c:v>
                </c:pt>
                <c:pt idx="48">
                  <c:v>0.27142857142857102</c:v>
                </c:pt>
                <c:pt idx="49">
                  <c:v>0.27419302777814603</c:v>
                </c:pt>
                <c:pt idx="50">
                  <c:v>0.28366723340564298</c:v>
                </c:pt>
                <c:pt idx="51">
                  <c:v>0.28839285714285701</c:v>
                </c:pt>
                <c:pt idx="52">
                  <c:v>0.29587030824764599</c:v>
                </c:pt>
                <c:pt idx="53">
                  <c:v>0.29752624016155699</c:v>
                </c:pt>
                <c:pt idx="54">
                  <c:v>0.30535714285714199</c:v>
                </c:pt>
                <c:pt idx="55">
                  <c:v>0.31141072096980199</c:v>
                </c:pt>
                <c:pt idx="56">
                  <c:v>0.31778355016764998</c:v>
                </c:pt>
                <c:pt idx="57">
                  <c:v>0.32232142857142798</c:v>
                </c:pt>
                <c:pt idx="58">
                  <c:v>0.33686326880744499</c:v>
                </c:pt>
                <c:pt idx="59">
                  <c:v>0.33882760155658198</c:v>
                </c:pt>
                <c:pt idx="60">
                  <c:v>0.33928571428571402</c:v>
                </c:pt>
                <c:pt idx="61">
                  <c:v>0.34005318675843799</c:v>
                </c:pt>
                <c:pt idx="62">
                  <c:v>0.35249025407318402</c:v>
                </c:pt>
                <c:pt idx="63">
                  <c:v>0.35624999999999901</c:v>
                </c:pt>
                <c:pt idx="64">
                  <c:v>0.36620052925253899</c:v>
                </c:pt>
                <c:pt idx="65">
                  <c:v>0.373214285714285</c:v>
                </c:pt>
                <c:pt idx="66">
                  <c:v>0.38567272268901398</c:v>
                </c:pt>
                <c:pt idx="67">
                  <c:v>0.39285194864822198</c:v>
                </c:pt>
                <c:pt idx="68">
                  <c:v>0.40178730609623697</c:v>
                </c:pt>
                <c:pt idx="69">
                  <c:v>0.40714285714285697</c:v>
                </c:pt>
                <c:pt idx="70">
                  <c:v>0.41928004028893101</c:v>
                </c:pt>
                <c:pt idx="71">
                  <c:v>0.43347431331540898</c:v>
                </c:pt>
                <c:pt idx="72">
                  <c:v>0.441071428571428</c:v>
                </c:pt>
                <c:pt idx="73">
                  <c:v>0.44520173593503898</c:v>
                </c:pt>
                <c:pt idx="74">
                  <c:v>0.45722627711175101</c:v>
                </c:pt>
                <c:pt idx="75">
                  <c:v>0.47067291003142703</c:v>
                </c:pt>
                <c:pt idx="76">
                  <c:v>0.47499999999999898</c:v>
                </c:pt>
                <c:pt idx="77">
                  <c:v>0.48442182455116201</c:v>
                </c:pt>
                <c:pt idx="78">
                  <c:v>0.49562532437766099</c:v>
                </c:pt>
                <c:pt idx="79">
                  <c:v>0.50892857142857095</c:v>
                </c:pt>
                <c:pt idx="80">
                  <c:v>0.52009277332806803</c:v>
                </c:pt>
                <c:pt idx="81">
                  <c:v>0.54059233420043795</c:v>
                </c:pt>
                <c:pt idx="82">
                  <c:v>0.54285714285714204</c:v>
                </c:pt>
                <c:pt idx="83">
                  <c:v>0.54380388098247301</c:v>
                </c:pt>
                <c:pt idx="84">
                  <c:v>0.54580927221584397</c:v>
                </c:pt>
                <c:pt idx="85">
                  <c:v>0.56717152155531303</c:v>
                </c:pt>
                <c:pt idx="86">
                  <c:v>0.57678571428571401</c:v>
                </c:pt>
                <c:pt idx="87">
                  <c:v>0.58145180510420902</c:v>
                </c:pt>
                <c:pt idx="88">
                  <c:v>0.58968309188312895</c:v>
                </c:pt>
                <c:pt idx="89">
                  <c:v>0.60827153711216797</c:v>
                </c:pt>
                <c:pt idx="90">
                  <c:v>0.61071428571428499</c:v>
                </c:pt>
                <c:pt idx="91">
                  <c:v>0.61144095422325095</c:v>
                </c:pt>
                <c:pt idx="92">
                  <c:v>0.61261477096763906</c:v>
                </c:pt>
                <c:pt idx="93">
                  <c:v>0.632677082121338</c:v>
                </c:pt>
                <c:pt idx="94">
                  <c:v>0.64464285714285696</c:v>
                </c:pt>
                <c:pt idx="95">
                  <c:v>0.65304861453872698</c:v>
                </c:pt>
                <c:pt idx="96">
                  <c:v>0.66429662470281603</c:v>
                </c:pt>
                <c:pt idx="97">
                  <c:v>0.67256984642756101</c:v>
                </c:pt>
                <c:pt idx="98">
                  <c:v>0.67857142857142805</c:v>
                </c:pt>
                <c:pt idx="99">
                  <c:v>0.69124513175624802</c:v>
                </c:pt>
                <c:pt idx="100">
                  <c:v>0.70520258401300095</c:v>
                </c:pt>
                <c:pt idx="101">
                  <c:v>0.70907241987512704</c:v>
                </c:pt>
                <c:pt idx="102">
                  <c:v>0.71249999999999902</c:v>
                </c:pt>
                <c:pt idx="103">
                  <c:v>0.72604530884029095</c:v>
                </c:pt>
                <c:pt idx="104">
                  <c:v>0.73822674163151203</c:v>
                </c:pt>
                <c:pt idx="105">
                  <c:v>0.74215428142704098</c:v>
                </c:pt>
                <c:pt idx="106">
                  <c:v>0.746428571428571</c:v>
                </c:pt>
                <c:pt idx="107">
                  <c:v>0.75738747180300003</c:v>
                </c:pt>
                <c:pt idx="108">
                  <c:v>0.76534600083374205</c:v>
                </c:pt>
                <c:pt idx="109">
                  <c:v>0.77173115284432503</c:v>
                </c:pt>
                <c:pt idx="110">
                  <c:v>0.78035714285714197</c:v>
                </c:pt>
                <c:pt idx="111">
                  <c:v>0.78517005176809995</c:v>
                </c:pt>
                <c:pt idx="112">
                  <c:v>0.78794622672501502</c:v>
                </c:pt>
                <c:pt idx="113">
                  <c:v>0.79768755711782102</c:v>
                </c:pt>
                <c:pt idx="114">
                  <c:v>0.79846858426879996</c:v>
                </c:pt>
                <c:pt idx="115">
                  <c:v>0.80702258000469596</c:v>
                </c:pt>
                <c:pt idx="116">
                  <c:v>0.80959717979408596</c:v>
                </c:pt>
                <c:pt idx="117">
                  <c:v>0.81428571428571395</c:v>
                </c:pt>
                <c:pt idx="118">
                  <c:v>0.81547542842412601</c:v>
                </c:pt>
                <c:pt idx="119">
                  <c:v>0.82063417720956799</c:v>
                </c:pt>
                <c:pt idx="120">
                  <c:v>0.82330533536558903</c:v>
                </c:pt>
                <c:pt idx="121">
                  <c:v>0.83002100061308304</c:v>
                </c:pt>
                <c:pt idx="122">
                  <c:v>0.83078707450765898</c:v>
                </c:pt>
                <c:pt idx="123">
                  <c:v>0.83734089329300898</c:v>
                </c:pt>
                <c:pt idx="124">
                  <c:v>0.84046034819221205</c:v>
                </c:pt>
                <c:pt idx="125">
                  <c:v>0.84821428571428503</c:v>
                </c:pt>
                <c:pt idx="126">
                  <c:v>0.84923942604527503</c:v>
                </c:pt>
                <c:pt idx="127">
                  <c:v>0.84954523362955303</c:v>
                </c:pt>
                <c:pt idx="128">
                  <c:v>0.85012104542929601</c:v>
                </c:pt>
                <c:pt idx="129">
                  <c:v>0.85758553029157603</c:v>
                </c:pt>
                <c:pt idx="130">
                  <c:v>0.86024000483240903</c:v>
                </c:pt>
                <c:pt idx="131">
                  <c:v>0.86506774474983605</c:v>
                </c:pt>
                <c:pt idx="132">
                  <c:v>0.86512058840149697</c:v>
                </c:pt>
                <c:pt idx="133">
                  <c:v>0.86967741081927696</c:v>
                </c:pt>
                <c:pt idx="134">
                  <c:v>0.87234561743250105</c:v>
                </c:pt>
                <c:pt idx="135">
                  <c:v>0.87664472765597801</c:v>
                </c:pt>
                <c:pt idx="136">
                  <c:v>0.87805770819404905</c:v>
                </c:pt>
                <c:pt idx="137">
                  <c:v>0.87889934551816096</c:v>
                </c:pt>
                <c:pt idx="138">
                  <c:v>0.88190297346256696</c:v>
                </c:pt>
                <c:pt idx="139">
                  <c:v>0.88214285714285701</c:v>
                </c:pt>
                <c:pt idx="140">
                  <c:v>0.88501693126945402</c:v>
                </c:pt>
                <c:pt idx="141">
                  <c:v>0.88554172732744096</c:v>
                </c:pt>
                <c:pt idx="142">
                  <c:v>0.88630979078093097</c:v>
                </c:pt>
                <c:pt idx="143">
                  <c:v>0.89075407077585</c:v>
                </c:pt>
                <c:pt idx="144">
                  <c:v>0.89225997818118996</c:v>
                </c:pt>
                <c:pt idx="145">
                  <c:v>0.89442725727226802</c:v>
                </c:pt>
                <c:pt idx="146">
                  <c:v>0.89599560230474495</c:v>
                </c:pt>
                <c:pt idx="147">
                  <c:v>0.89831937079936897</c:v>
                </c:pt>
                <c:pt idx="148">
                  <c:v>0.89910714285714199</c:v>
                </c:pt>
                <c:pt idx="149">
                  <c:v>0.90088762441224202</c:v>
                </c:pt>
                <c:pt idx="150">
                  <c:v>0.90145240835842499</c:v>
                </c:pt>
                <c:pt idx="151">
                  <c:v>0.90380824279377603</c:v>
                </c:pt>
                <c:pt idx="152">
                  <c:v>0.90552168616447004</c:v>
                </c:pt>
                <c:pt idx="153">
                  <c:v>0.90746611166291102</c:v>
                </c:pt>
                <c:pt idx="154">
                  <c:v>0.90880016728886504</c:v>
                </c:pt>
                <c:pt idx="155">
                  <c:v>0.90978240309479297</c:v>
                </c:pt>
                <c:pt idx="156">
                  <c:v>0.91288032348253301</c:v>
                </c:pt>
                <c:pt idx="157">
                  <c:v>0.91335687031152102</c:v>
                </c:pt>
                <c:pt idx="158">
                  <c:v>0.91371175316150799</c:v>
                </c:pt>
                <c:pt idx="159">
                  <c:v>0.91548863027746297</c:v>
                </c:pt>
                <c:pt idx="160">
                  <c:v>0.91607142857142798</c:v>
                </c:pt>
                <c:pt idx="161">
                  <c:v>0.91740389735755701</c:v>
                </c:pt>
                <c:pt idx="162">
                  <c:v>0.91753048961209904</c:v>
                </c:pt>
                <c:pt idx="163">
                  <c:v>0.91768485860210502</c:v>
                </c:pt>
                <c:pt idx="164">
                  <c:v>0.920920241627742</c:v>
                </c:pt>
                <c:pt idx="165">
                  <c:v>0.92136534075287402</c:v>
                </c:pt>
                <c:pt idx="166">
                  <c:v>0.92190438625956495</c:v>
                </c:pt>
                <c:pt idx="167">
                  <c:v>0.92417943378866696</c:v>
                </c:pt>
                <c:pt idx="168">
                  <c:v>0.92489931052507801</c:v>
                </c:pt>
                <c:pt idx="169">
                  <c:v>0.92564356798864</c:v>
                </c:pt>
                <c:pt idx="170">
                  <c:v>0.92585485290809</c:v>
                </c:pt>
                <c:pt idx="171">
                  <c:v>0.92656382423239603</c:v>
                </c:pt>
                <c:pt idx="172">
                  <c:v>0.92714702376555003</c:v>
                </c:pt>
                <c:pt idx="173">
                  <c:v>0.92764086607447105</c:v>
                </c:pt>
                <c:pt idx="174">
                  <c:v>0.92816496564711004</c:v>
                </c:pt>
                <c:pt idx="175">
                  <c:v>0.92859744621552798</c:v>
                </c:pt>
                <c:pt idx="176">
                  <c:v>0.92894283891485396</c:v>
                </c:pt>
                <c:pt idx="177">
                  <c:v>0.929354106685371</c:v>
                </c:pt>
                <c:pt idx="178">
                  <c:v>0.92970612009245901</c:v>
                </c:pt>
                <c:pt idx="179">
                  <c:v>0.92999748311542396</c:v>
                </c:pt>
                <c:pt idx="180">
                  <c:v>0.93099870592073197</c:v>
                </c:pt>
                <c:pt idx="181">
                  <c:v>0.93119044188700295</c:v>
                </c:pt>
              </c:numCache>
            </c:numRef>
          </c:xVal>
          <c:yVal>
            <c:numRef>
              <c:f>Sheet1!$B$1:$B$182</c:f>
              <c:numCache>
                <c:formatCode>General</c:formatCode>
                <c:ptCount val="182"/>
                <c:pt idx="0">
                  <c:v>1</c:v>
                </c:pt>
                <c:pt idx="1">
                  <c:v>1.0210230407837599</c:v>
                </c:pt>
                <c:pt idx="2">
                  <c:v>1.02902646231041</c:v>
                </c:pt>
                <c:pt idx="3">
                  <c:v>1.0401785714285701</c:v>
                </c:pt>
                <c:pt idx="4">
                  <c:v>1.0420659879556</c:v>
                </c:pt>
                <c:pt idx="5">
                  <c:v>1.0431498373982699</c:v>
                </c:pt>
                <c:pt idx="6">
                  <c:v>1.05112855532143</c:v>
                </c:pt>
                <c:pt idx="7">
                  <c:v>1.05628959047754</c:v>
                </c:pt>
                <c:pt idx="8">
                  <c:v>1.0658107705578099</c:v>
                </c:pt>
                <c:pt idx="9">
                  <c:v>1.0690010044406899</c:v>
                </c:pt>
                <c:pt idx="10">
                  <c:v>1.07104360138301</c:v>
                </c:pt>
                <c:pt idx="11">
                  <c:v>1.0803571428571399</c:v>
                </c:pt>
                <c:pt idx="12">
                  <c:v>1.08562355725992</c:v>
                </c:pt>
                <c:pt idx="13">
                  <c:v>1.0964892989763999</c:v>
                </c:pt>
                <c:pt idx="14">
                  <c:v>1.1040270957757199</c:v>
                </c:pt>
                <c:pt idx="15">
                  <c:v>1.11395477989948</c:v>
                </c:pt>
                <c:pt idx="16">
                  <c:v>1.12092339779521</c:v>
                </c:pt>
                <c:pt idx="17">
                  <c:v>1.1407220243032901</c:v>
                </c:pt>
                <c:pt idx="18">
                  <c:v>1.14435088120008</c:v>
                </c:pt>
                <c:pt idx="19">
                  <c:v>1.14686475258214</c:v>
                </c:pt>
                <c:pt idx="20">
                  <c:v>1.16071428571428</c:v>
                </c:pt>
                <c:pt idx="21">
                  <c:v>1.1707479487416801</c:v>
                </c:pt>
                <c:pt idx="22">
                  <c:v>1.1751051253040301</c:v>
                </c:pt>
                <c:pt idx="23">
                  <c:v>1.19770372038259</c:v>
                </c:pt>
                <c:pt idx="24">
                  <c:v>1.2142557806704599</c:v>
                </c:pt>
                <c:pt idx="25">
                  <c:v>1.2392283919951099</c:v>
                </c:pt>
                <c:pt idx="26">
                  <c:v>1.2527096041285</c:v>
                </c:pt>
                <c:pt idx="27">
                  <c:v>1.2667857769214299</c:v>
                </c:pt>
                <c:pt idx="28">
                  <c:v>1.2783413727353901</c:v>
                </c:pt>
                <c:pt idx="29">
                  <c:v>1.2828482948576501</c:v>
                </c:pt>
                <c:pt idx="30">
                  <c:v>1.2909420825339799</c:v>
                </c:pt>
                <c:pt idx="31">
                  <c:v>1.3141915393733401</c:v>
                </c:pt>
                <c:pt idx="32">
                  <c:v>1.3149760918748401</c:v>
                </c:pt>
                <c:pt idx="33">
                  <c:v>1.3163634025345601</c:v>
                </c:pt>
                <c:pt idx="34">
                  <c:v>1.3214285714285701</c:v>
                </c:pt>
                <c:pt idx="35">
                  <c:v>1.3433832151603899</c:v>
                </c:pt>
                <c:pt idx="36">
                  <c:v>1.34975447897223</c:v>
                </c:pt>
                <c:pt idx="37">
                  <c:v>1.3655750116910499</c:v>
                </c:pt>
                <c:pt idx="38">
                  <c:v>1.37201087834671</c:v>
                </c:pt>
                <c:pt idx="39">
                  <c:v>1.3848942922730101</c:v>
                </c:pt>
                <c:pt idx="40">
                  <c:v>1.40233671524375</c:v>
                </c:pt>
                <c:pt idx="41">
                  <c:v>1.4144737846759401</c:v>
                </c:pt>
                <c:pt idx="42">
                  <c:v>1.43451644624828</c:v>
                </c:pt>
                <c:pt idx="43">
                  <c:v>1.46556442951656</c:v>
                </c:pt>
                <c:pt idx="44">
                  <c:v>1.46872543121471</c:v>
                </c:pt>
                <c:pt idx="45">
                  <c:v>1.47087404987266</c:v>
                </c:pt>
                <c:pt idx="46">
                  <c:v>1.4821428571428501</c:v>
                </c:pt>
                <c:pt idx="47">
                  <c:v>1.4989294672637601</c:v>
                </c:pt>
                <c:pt idx="48">
                  <c:v>1.5026022933969401</c:v>
                </c:pt>
                <c:pt idx="49">
                  <c:v>1.5083324436125101</c:v>
                </c:pt>
                <c:pt idx="50">
                  <c:v>1.52691192412699</c:v>
                </c:pt>
                <c:pt idx="51">
                  <c:v>1.5353969293768299</c:v>
                </c:pt>
                <c:pt idx="52">
                  <c:v>1.5529818676092799</c:v>
                </c:pt>
                <c:pt idx="53">
                  <c:v>1.5563303563641899</c:v>
                </c:pt>
                <c:pt idx="54">
                  <c:v>1.5708457648671601</c:v>
                </c:pt>
                <c:pt idx="55">
                  <c:v>1.58550745547405</c:v>
                </c:pt>
                <c:pt idx="56">
                  <c:v>1.5998667158739801</c:v>
                </c:pt>
                <c:pt idx="57">
                  <c:v>1.6085585214398801</c:v>
                </c:pt>
                <c:pt idx="58">
                  <c:v>1.6428571428571399</c:v>
                </c:pt>
                <c:pt idx="59">
                  <c:v>1.6471971581857601</c:v>
                </c:pt>
                <c:pt idx="60">
                  <c:v>1.64817526724286</c:v>
                </c:pt>
                <c:pt idx="61">
                  <c:v>1.6501279347040001</c:v>
                </c:pt>
                <c:pt idx="62">
                  <c:v>1.6784757884796</c:v>
                </c:pt>
                <c:pt idx="63">
                  <c:v>1.6867662512203501</c:v>
                </c:pt>
                <c:pt idx="64">
                  <c:v>1.70930325670526</c:v>
                </c:pt>
                <c:pt idx="65">
                  <c:v>1.72458519053424</c:v>
                </c:pt>
                <c:pt idx="66">
                  <c:v>1.76088444051247</c:v>
                </c:pt>
                <c:pt idx="67">
                  <c:v>1.77824469701684</c:v>
                </c:pt>
                <c:pt idx="68">
                  <c:v>1.8035714285714199</c:v>
                </c:pt>
                <c:pt idx="69">
                  <c:v>1.8175721978014201</c:v>
                </c:pt>
                <c:pt idx="70">
                  <c:v>1.84930187395447</c:v>
                </c:pt>
                <c:pt idx="71">
                  <c:v>1.8923130434392199</c:v>
                </c:pt>
                <c:pt idx="72">
                  <c:v>1.9114458130974701</c:v>
                </c:pt>
                <c:pt idx="73">
                  <c:v>1.92515648663045</c:v>
                </c:pt>
                <c:pt idx="74">
                  <c:v>1.96428571428571</c:v>
                </c:pt>
                <c:pt idx="75">
                  <c:v>2.0052791981985001</c:v>
                </c:pt>
                <c:pt idx="76">
                  <c:v>2.0189871887631998</c:v>
                </c:pt>
                <c:pt idx="77">
                  <c:v>2.0535451047704099</c:v>
                </c:pt>
                <c:pt idx="78">
                  <c:v>2.0903164758206398</c:v>
                </c:pt>
                <c:pt idx="79">
                  <c:v>2.1358915392886701</c:v>
                </c:pt>
                <c:pt idx="80">
                  <c:v>2.1799481624558901</c:v>
                </c:pt>
                <c:pt idx="81">
                  <c:v>2.2642582037033998</c:v>
                </c:pt>
                <c:pt idx="82">
                  <c:v>2.2730641253781201</c:v>
                </c:pt>
                <c:pt idx="83">
                  <c:v>2.2767451876848401</c:v>
                </c:pt>
                <c:pt idx="84">
                  <c:v>2.2857142857142798</c:v>
                </c:pt>
                <c:pt idx="85">
                  <c:v>2.3767961115812302</c:v>
                </c:pt>
                <c:pt idx="86">
                  <c:v>2.4236761253408998</c:v>
                </c:pt>
                <c:pt idx="87">
                  <c:v>2.4464285714285698</c:v>
                </c:pt>
                <c:pt idx="88">
                  <c:v>2.48495717464102</c:v>
                </c:pt>
                <c:pt idx="89">
                  <c:v>2.58400102828069</c:v>
                </c:pt>
                <c:pt idx="90">
                  <c:v>2.5963044738344299</c:v>
                </c:pt>
                <c:pt idx="91">
                  <c:v>2.60025862916318</c:v>
                </c:pt>
                <c:pt idx="92">
                  <c:v>2.6071428571428501</c:v>
                </c:pt>
                <c:pt idx="93">
                  <c:v>2.7205028310309198</c:v>
                </c:pt>
                <c:pt idx="94">
                  <c:v>2.7943973904435699</c:v>
                </c:pt>
                <c:pt idx="95">
                  <c:v>2.84893793745265</c:v>
                </c:pt>
                <c:pt idx="96">
                  <c:v>2.9285714285714199</c:v>
                </c:pt>
                <c:pt idx="97">
                  <c:v>2.9854285225659498</c:v>
                </c:pt>
                <c:pt idx="98">
                  <c:v>3.03082327949476</c:v>
                </c:pt>
                <c:pt idx="99">
                  <c:v>3.1299333382490699</c:v>
                </c:pt>
                <c:pt idx="100">
                  <c:v>3.25</c:v>
                </c:pt>
                <c:pt idx="101">
                  <c:v>3.2824718117093199</c:v>
                </c:pt>
                <c:pt idx="102">
                  <c:v>3.3143132905167598</c:v>
                </c:pt>
                <c:pt idx="103">
                  <c:v>3.4431045929416002</c:v>
                </c:pt>
                <c:pt idx="104">
                  <c:v>3.5714285714285698</c:v>
                </c:pt>
                <c:pt idx="105">
                  <c:v>3.6119218451272701</c:v>
                </c:pt>
                <c:pt idx="106">
                  <c:v>3.6610294021537002</c:v>
                </c:pt>
                <c:pt idx="107">
                  <c:v>3.7890359814151799</c:v>
                </c:pt>
                <c:pt idx="108">
                  <c:v>3.8928571428571401</c:v>
                </c:pt>
                <c:pt idx="109">
                  <c:v>3.97457704824172</c:v>
                </c:pt>
                <c:pt idx="110">
                  <c:v>4.0986406908765201</c:v>
                </c:pt>
                <c:pt idx="111">
                  <c:v>4.16868973512927</c:v>
                </c:pt>
                <c:pt idx="112">
                  <c:v>4.21428571428571</c:v>
                </c:pt>
                <c:pt idx="113">
                  <c:v>4.3715314137710104</c:v>
                </c:pt>
                <c:pt idx="114">
                  <c:v>4.3858677908172004</c:v>
                </c:pt>
                <c:pt idx="115">
                  <c:v>4.5357142857142803</c:v>
                </c:pt>
                <c:pt idx="116">
                  <c:v>4.5801319808981296</c:v>
                </c:pt>
                <c:pt idx="117">
                  <c:v>4.6728909998301003</c:v>
                </c:pt>
                <c:pt idx="118">
                  <c:v>4.6964285714285703</c:v>
                </c:pt>
                <c:pt idx="119">
                  <c:v>4.7969995241800198</c:v>
                </c:pt>
                <c:pt idx="120">
                  <c:v>4.8571428571428497</c:v>
                </c:pt>
                <c:pt idx="121">
                  <c:v>5.0062139907705703</c:v>
                </c:pt>
                <c:pt idx="122">
                  <c:v>5.0222427527845701</c:v>
                </c:pt>
                <c:pt idx="123">
                  <c:v>5.1785714285714199</c:v>
                </c:pt>
                <c:pt idx="124">
                  <c:v>5.2520297840436898</c:v>
                </c:pt>
                <c:pt idx="125">
                  <c:v>5.4623591141310799</c:v>
                </c:pt>
                <c:pt idx="126">
                  <c:v>5.4902881442327303</c:v>
                </c:pt>
                <c:pt idx="127">
                  <c:v>5.5</c:v>
                </c:pt>
                <c:pt idx="128">
                  <c:v>5.5180640394053597</c:v>
                </c:pt>
                <c:pt idx="129">
                  <c:v>5.7326483596437097</c:v>
                </c:pt>
                <c:pt idx="130">
                  <c:v>5.8214285714285703</c:v>
                </c:pt>
                <c:pt idx="131">
                  <c:v>5.9810929201864198</c:v>
                </c:pt>
                <c:pt idx="132">
                  <c:v>5.9826921700309299</c:v>
                </c:pt>
                <c:pt idx="133">
                  <c:v>6.1428571428571397</c:v>
                </c:pt>
                <c:pt idx="134">
                  <c:v>6.2356730980078803</c:v>
                </c:pt>
                <c:pt idx="135">
                  <c:v>6.4121981717784404</c:v>
                </c:pt>
                <c:pt idx="136">
                  <c:v>6.46428571428571</c:v>
                </c:pt>
                <c:pt idx="137">
                  <c:v>6.4950137191512498</c:v>
                </c:pt>
                <c:pt idx="138">
                  <c:v>6.625</c:v>
                </c:pt>
                <c:pt idx="139">
                  <c:v>6.6352831080309498</c:v>
                </c:pt>
                <c:pt idx="140">
                  <c:v>6.7584862150412501</c:v>
                </c:pt>
                <c:pt idx="141">
                  <c:v>6.7857142857142803</c:v>
                </c:pt>
                <c:pt idx="142">
                  <c:v>6.8251904991276202</c:v>
                </c:pt>
                <c:pt idx="143">
                  <c:v>7.0255629385144998</c:v>
                </c:pt>
                <c:pt idx="144">
                  <c:v>7.1071428571428497</c:v>
                </c:pt>
                <c:pt idx="145">
                  <c:v>7.2235213846846502</c:v>
                </c:pt>
                <c:pt idx="146">
                  <c:v>7.2973348954587998</c:v>
                </c:pt>
                <c:pt idx="147">
                  <c:v>7.4285714285714297</c:v>
                </c:pt>
                <c:pt idx="148">
                  <c:v>7.4726941369020103</c:v>
                </c:pt>
                <c:pt idx="149">
                  <c:v>7.5724179942900296</c:v>
                </c:pt>
                <c:pt idx="150">
                  <c:v>7.6115040190347001</c:v>
                </c:pt>
                <c:pt idx="151">
                  <c:v>7.75</c:v>
                </c:pt>
                <c:pt idx="152">
                  <c:v>7.8499449280659102</c:v>
                </c:pt>
                <c:pt idx="153">
                  <c:v>7.9899045165057796</c:v>
                </c:pt>
                <c:pt idx="154">
                  <c:v>8.0714285714285694</c:v>
                </c:pt>
                <c:pt idx="155">
                  <c:v>8.1310088127861597</c:v>
                </c:pt>
                <c:pt idx="156">
                  <c:v>8.3626256209623406</c:v>
                </c:pt>
                <c:pt idx="157">
                  <c:v>8.3928571428571406</c:v>
                </c:pt>
                <c:pt idx="158">
                  <c:v>8.4152119625300692</c:v>
                </c:pt>
                <c:pt idx="159">
                  <c:v>8.5535714285714306</c:v>
                </c:pt>
                <c:pt idx="160">
                  <c:v>8.5986341371331392</c:v>
                </c:pt>
                <c:pt idx="161">
                  <c:v>8.7016623257855397</c:v>
                </c:pt>
                <c:pt idx="162">
                  <c:v>8.71428571428571</c:v>
                </c:pt>
                <c:pt idx="163">
                  <c:v>8.72957084089213</c:v>
                </c:pt>
                <c:pt idx="164">
                  <c:v>8.9897781620228798</c:v>
                </c:pt>
                <c:pt idx="165">
                  <c:v>9.0357142857142794</c:v>
                </c:pt>
                <c:pt idx="166">
                  <c:v>9.0909738848650594</c:v>
                </c:pt>
                <c:pt idx="167">
                  <c:v>9.2803301761374293</c:v>
                </c:pt>
                <c:pt idx="168">
                  <c:v>9.3571428571428505</c:v>
                </c:pt>
                <c:pt idx="169">
                  <c:v>9.4271737167993397</c:v>
                </c:pt>
                <c:pt idx="170">
                  <c:v>9.44982792980597</c:v>
                </c:pt>
                <c:pt idx="171">
                  <c:v>9.5178571428571406</c:v>
                </c:pt>
                <c:pt idx="172">
                  <c:v>9.5736447372586895</c:v>
                </c:pt>
                <c:pt idx="173">
                  <c:v>9.6274623402543895</c:v>
                </c:pt>
                <c:pt idx="174">
                  <c:v>9.6785714285714199</c:v>
                </c:pt>
                <c:pt idx="175">
                  <c:v>9.7206181787100299</c:v>
                </c:pt>
                <c:pt idx="176">
                  <c:v>9.7589285714285694</c:v>
                </c:pt>
                <c:pt idx="177">
                  <c:v>9.8044073264929903</c:v>
                </c:pt>
                <c:pt idx="178">
                  <c:v>9.83928571428571</c:v>
                </c:pt>
                <c:pt idx="179">
                  <c:v>9.8680689569516105</c:v>
                </c:pt>
                <c:pt idx="180">
                  <c:v>9.98070202601596</c:v>
                </c:pt>
                <c:pt idx="181">
                  <c:v>10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44D-406D-AE3C-E8259CBFAB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9210976"/>
        <c:axId val="669215456"/>
      </c:scatterChart>
      <c:valAx>
        <c:axId val="669210976"/>
        <c:scaling>
          <c:orientation val="minMax"/>
          <c:max val="1.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69215456"/>
        <c:crosses val="autoZero"/>
        <c:crossBetween val="midCat"/>
      </c:valAx>
      <c:valAx>
        <c:axId val="669215456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692109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0.png"/><Relationship Id="rId1" Type="http://schemas.openxmlformats.org/officeDocument/2006/relationships/image" Target="../media/image47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288E1E-4CF9-4BC3-AB82-26F51466E7CA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2DF8B063-0FC8-4EF0-B4BC-4EB6856E3A90}">
      <dgm:prSet phldrT="[Text]" custT="1"/>
      <dgm:spPr/>
      <dgm:t>
        <a:bodyPr/>
        <a:lstStyle/>
        <a:p>
          <a:r>
            <a:rPr lang="en-US" sz="1400" i="1" dirty="0">
              <a:solidFill>
                <a:schemeClr val="bg1"/>
              </a:solidFill>
            </a:rPr>
            <a:t>Integration</a:t>
          </a:r>
          <a:endParaRPr lang="en-US" sz="1300" i="1" dirty="0">
            <a:solidFill>
              <a:schemeClr val="bg1"/>
            </a:solidFill>
          </a:endParaRPr>
        </a:p>
      </dgm:t>
    </dgm:pt>
    <dgm:pt modelId="{489331BF-A231-4DC6-9DD1-24DD46C2077B}" type="parTrans" cxnId="{54BD348E-FC0E-474C-BB7C-4A3599CF71A3}">
      <dgm:prSet/>
      <dgm:spPr/>
      <dgm:t>
        <a:bodyPr/>
        <a:lstStyle/>
        <a:p>
          <a:endParaRPr lang="en-US"/>
        </a:p>
      </dgm:t>
    </dgm:pt>
    <dgm:pt modelId="{E3059263-004B-4F5B-A3B5-8D32F7B14525}" type="sibTrans" cxnId="{54BD348E-FC0E-474C-BB7C-4A3599CF71A3}">
      <dgm:prSet/>
      <dgm:spPr/>
      <dgm:t>
        <a:bodyPr/>
        <a:lstStyle/>
        <a:p>
          <a:endParaRPr lang="en-US"/>
        </a:p>
      </dgm:t>
    </dgm:pt>
    <dgm:pt modelId="{1028AA64-6BD9-49B5-9A80-1D6A6C92CE15}" type="pres">
      <dgm:prSet presAssocID="{B4288E1E-4CF9-4BC3-AB82-26F51466E7CA}" presName="Name0" presStyleCnt="0">
        <dgm:presLayoutVars>
          <dgm:dir/>
          <dgm:animLvl val="lvl"/>
          <dgm:resizeHandles val="exact"/>
        </dgm:presLayoutVars>
      </dgm:prSet>
      <dgm:spPr/>
    </dgm:pt>
    <dgm:pt modelId="{D11E56C2-C49C-4C5C-A2A3-4917249615DD}" type="pres">
      <dgm:prSet presAssocID="{B4288E1E-4CF9-4BC3-AB82-26F51466E7CA}" presName="dummy" presStyleCnt="0"/>
      <dgm:spPr/>
    </dgm:pt>
    <dgm:pt modelId="{12195F59-B6D7-43FF-819D-88EB7ED8A504}" type="pres">
      <dgm:prSet presAssocID="{B4288E1E-4CF9-4BC3-AB82-26F51466E7CA}" presName="linH" presStyleCnt="0"/>
      <dgm:spPr/>
    </dgm:pt>
    <dgm:pt modelId="{478AB0FA-7809-4E97-B1C5-38B6C9AE8FC3}" type="pres">
      <dgm:prSet presAssocID="{B4288E1E-4CF9-4BC3-AB82-26F51466E7CA}" presName="padding1" presStyleCnt="0"/>
      <dgm:spPr/>
    </dgm:pt>
    <dgm:pt modelId="{7F7D625B-E095-4A13-98DB-20A1B4212176}" type="pres">
      <dgm:prSet presAssocID="{2DF8B063-0FC8-4EF0-B4BC-4EB6856E3A90}" presName="linV" presStyleCnt="0"/>
      <dgm:spPr/>
    </dgm:pt>
    <dgm:pt modelId="{E413F4DE-5651-470E-BD24-BDEDAAE84EFE}" type="pres">
      <dgm:prSet presAssocID="{2DF8B063-0FC8-4EF0-B4BC-4EB6856E3A90}" presName="spVertical1" presStyleCnt="0"/>
      <dgm:spPr/>
    </dgm:pt>
    <dgm:pt modelId="{FE8F7F9C-3205-47DC-8850-5BB60897C3D8}" type="pres">
      <dgm:prSet presAssocID="{2DF8B063-0FC8-4EF0-B4BC-4EB6856E3A90}" presName="parTx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7689E7CA-9566-44D1-B56D-58F67B555B17}" type="pres">
      <dgm:prSet presAssocID="{2DF8B063-0FC8-4EF0-B4BC-4EB6856E3A90}" presName="spVertical2" presStyleCnt="0"/>
      <dgm:spPr/>
    </dgm:pt>
    <dgm:pt modelId="{56D4194A-3FAF-4675-B2D8-3077AA0F7241}" type="pres">
      <dgm:prSet presAssocID="{2DF8B063-0FC8-4EF0-B4BC-4EB6856E3A90}" presName="spVertical3" presStyleCnt="0"/>
      <dgm:spPr/>
    </dgm:pt>
    <dgm:pt modelId="{908A4559-A190-487A-A03C-69CF86A0CB6C}" type="pres">
      <dgm:prSet presAssocID="{B4288E1E-4CF9-4BC3-AB82-26F51466E7CA}" presName="padding2" presStyleCnt="0"/>
      <dgm:spPr/>
    </dgm:pt>
    <dgm:pt modelId="{CDBB8D7E-6578-476F-866E-9986238485F4}" type="pres">
      <dgm:prSet presAssocID="{B4288E1E-4CF9-4BC3-AB82-26F51466E7CA}" presName="negArrow" presStyleCnt="0"/>
      <dgm:spPr/>
    </dgm:pt>
    <dgm:pt modelId="{83D4732C-33BC-47D9-ACCD-62B126348AC5}" type="pres">
      <dgm:prSet presAssocID="{B4288E1E-4CF9-4BC3-AB82-26F51466E7CA}" presName="backgroundArrow" presStyleLbl="node1" presStyleIdx="0" presStyleCnt="1" custLinFactNeighborX="761" custLinFactNeighborY="-2546"/>
      <dgm:spPr/>
    </dgm:pt>
  </dgm:ptLst>
  <dgm:cxnLst>
    <dgm:cxn modelId="{43CA1771-8906-49B8-98F6-F53900A16C19}" type="presOf" srcId="{B4288E1E-4CF9-4BC3-AB82-26F51466E7CA}" destId="{1028AA64-6BD9-49B5-9A80-1D6A6C92CE15}" srcOrd="0" destOrd="0" presId="urn:microsoft.com/office/officeart/2005/8/layout/hProcess3"/>
    <dgm:cxn modelId="{58F5F018-7061-4D51-BF2D-C73F9E65460F}" type="presOf" srcId="{2DF8B063-0FC8-4EF0-B4BC-4EB6856E3A90}" destId="{FE8F7F9C-3205-47DC-8850-5BB60897C3D8}" srcOrd="0" destOrd="0" presId="urn:microsoft.com/office/officeart/2005/8/layout/hProcess3"/>
    <dgm:cxn modelId="{54BD348E-FC0E-474C-BB7C-4A3599CF71A3}" srcId="{B4288E1E-4CF9-4BC3-AB82-26F51466E7CA}" destId="{2DF8B063-0FC8-4EF0-B4BC-4EB6856E3A90}" srcOrd="0" destOrd="0" parTransId="{489331BF-A231-4DC6-9DD1-24DD46C2077B}" sibTransId="{E3059263-004B-4F5B-A3B5-8D32F7B14525}"/>
    <dgm:cxn modelId="{DA422FA8-73F0-4074-A53F-AEE3A3B1AE8D}" type="presParOf" srcId="{1028AA64-6BD9-49B5-9A80-1D6A6C92CE15}" destId="{D11E56C2-C49C-4C5C-A2A3-4917249615DD}" srcOrd="0" destOrd="0" presId="urn:microsoft.com/office/officeart/2005/8/layout/hProcess3"/>
    <dgm:cxn modelId="{18FA22F6-18F9-47DC-9C84-33F3A1D67795}" type="presParOf" srcId="{1028AA64-6BD9-49B5-9A80-1D6A6C92CE15}" destId="{12195F59-B6D7-43FF-819D-88EB7ED8A504}" srcOrd="1" destOrd="0" presId="urn:microsoft.com/office/officeart/2005/8/layout/hProcess3"/>
    <dgm:cxn modelId="{6E1DED89-C66A-497F-8B84-37E119026D19}" type="presParOf" srcId="{12195F59-B6D7-43FF-819D-88EB7ED8A504}" destId="{478AB0FA-7809-4E97-B1C5-38B6C9AE8FC3}" srcOrd="0" destOrd="0" presId="urn:microsoft.com/office/officeart/2005/8/layout/hProcess3"/>
    <dgm:cxn modelId="{7D4C97F1-2BC9-4343-9E61-8341E79E8D58}" type="presParOf" srcId="{12195F59-B6D7-43FF-819D-88EB7ED8A504}" destId="{7F7D625B-E095-4A13-98DB-20A1B4212176}" srcOrd="1" destOrd="0" presId="urn:microsoft.com/office/officeart/2005/8/layout/hProcess3"/>
    <dgm:cxn modelId="{F45FF3D3-E28C-499A-B54C-605354801A4E}" type="presParOf" srcId="{7F7D625B-E095-4A13-98DB-20A1B4212176}" destId="{E413F4DE-5651-470E-BD24-BDEDAAE84EFE}" srcOrd="0" destOrd="0" presId="urn:microsoft.com/office/officeart/2005/8/layout/hProcess3"/>
    <dgm:cxn modelId="{C5199F0F-52E4-4030-B99A-304C1A2604C1}" type="presParOf" srcId="{7F7D625B-E095-4A13-98DB-20A1B4212176}" destId="{FE8F7F9C-3205-47DC-8850-5BB60897C3D8}" srcOrd="1" destOrd="0" presId="urn:microsoft.com/office/officeart/2005/8/layout/hProcess3"/>
    <dgm:cxn modelId="{1091DE21-F5CD-498D-BBA0-0804F555B296}" type="presParOf" srcId="{7F7D625B-E095-4A13-98DB-20A1B4212176}" destId="{7689E7CA-9566-44D1-B56D-58F67B555B17}" srcOrd="2" destOrd="0" presId="urn:microsoft.com/office/officeart/2005/8/layout/hProcess3"/>
    <dgm:cxn modelId="{EAAE0168-E349-4806-BFDF-6A1F340B1CFB}" type="presParOf" srcId="{7F7D625B-E095-4A13-98DB-20A1B4212176}" destId="{56D4194A-3FAF-4675-B2D8-3077AA0F7241}" srcOrd="3" destOrd="0" presId="urn:microsoft.com/office/officeart/2005/8/layout/hProcess3"/>
    <dgm:cxn modelId="{9E8011DB-6FD8-4503-862A-9E6A86901DDD}" type="presParOf" srcId="{12195F59-B6D7-43FF-819D-88EB7ED8A504}" destId="{908A4559-A190-487A-A03C-69CF86A0CB6C}" srcOrd="2" destOrd="0" presId="urn:microsoft.com/office/officeart/2005/8/layout/hProcess3"/>
    <dgm:cxn modelId="{2AF7B091-50E5-42C8-82A8-2E973AE80062}" type="presParOf" srcId="{12195F59-B6D7-43FF-819D-88EB7ED8A504}" destId="{CDBB8D7E-6578-476F-866E-9986238485F4}" srcOrd="3" destOrd="0" presId="urn:microsoft.com/office/officeart/2005/8/layout/hProcess3"/>
    <dgm:cxn modelId="{667CDB79-9FF9-4366-9663-9067F16C9717}" type="presParOf" srcId="{12195F59-B6D7-43FF-819D-88EB7ED8A504}" destId="{83D4732C-33BC-47D9-ACCD-62B126348AC5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4AEF44-5EDD-422A-8A3D-DD160A1FB5B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mc:AlternateContent xmlns:mc="http://schemas.openxmlformats.org/markup-compatibility/2006" xmlns:a14="http://schemas.microsoft.com/office/drawing/2010/main">
      <mc:Choice Requires="a14">
        <dgm:pt modelId="{CB72D58A-6AE0-4C54-ACB5-44C9F4A3426D}">
          <dgm:prSet phldrT="[Text]" custT="1"/>
          <dgm:spPr/>
          <dgm:t>
            <a:bodyPr/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&lt;1</m:t>
                    </m:r>
                  </m:oMath>
                </m:oMathPara>
              </a14:m>
              <a:endParaRPr lang="sk-SK" sz="2800" dirty="0"/>
            </a:p>
          </dgm:t>
        </dgm:pt>
      </mc:Choice>
      <mc:Fallback xmlns="">
        <dgm:pt modelId="{CB72D58A-6AE0-4C54-ACB5-44C9F4A3426D}">
          <dgm:prSet phldrT="[Text]" custT="1"/>
          <dgm:spPr/>
          <dgm:t>
            <a:bodyPr/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0" i="0">
                  <a:latin typeface="Cambria Math" panose="02040503050406030204" pitchFamily="18" charset="0"/>
                </a:rPr>
                <a:t>𝑅/𝐿&lt;1</a:t>
              </a:r>
              <a:endParaRPr lang="sk-SK" sz="2800" dirty="0"/>
            </a:p>
          </dgm:t>
        </dgm:pt>
      </mc:Fallback>
    </mc:AlternateContent>
    <dgm:pt modelId="{1A35B14E-27B5-4CE0-9759-88F437C85884}" type="parTrans" cxnId="{5404A73C-A4B8-4B32-A5BA-90DFEFAE254B}">
      <dgm:prSet/>
      <dgm:spPr/>
      <dgm:t>
        <a:bodyPr/>
        <a:lstStyle/>
        <a:p>
          <a:endParaRPr lang="sk-SK"/>
        </a:p>
      </dgm:t>
    </dgm:pt>
    <dgm:pt modelId="{3E47776C-08B0-4ECD-8928-23120446F6FC}" type="sibTrans" cxnId="{5404A73C-A4B8-4B32-A5BA-90DFEFAE254B}">
      <dgm:prSet/>
      <dgm:spPr/>
      <dgm:t>
        <a:bodyPr/>
        <a:lstStyle/>
        <a:p>
          <a:endParaRPr lang="sk-SK"/>
        </a:p>
      </dgm:t>
    </dgm:pt>
    <mc:AlternateContent xmlns:mc="http://schemas.openxmlformats.org/markup-compatibility/2006" xmlns:a14="http://schemas.microsoft.com/office/drawing/2010/main">
      <mc:Choice Requires="a14">
        <dgm:pt modelId="{624766E9-3B5A-44B6-BA52-D87C8829BECD}">
          <dgm:prSet phldrT="[Text]" custT="1"/>
          <dgm:spPr/>
          <dgm:t>
            <a:bodyPr/>
            <a:lstStyle/>
            <a:p>
              <a:pPr>
                <a:spcAft>
                  <a:spcPts val="0"/>
                </a:spcAft>
              </a:pPr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m:oMathPara>
              </a14:m>
              <a:endParaRPr lang="sk-SK" sz="3200" dirty="0"/>
            </a:p>
          </dgm:t>
        </dgm:pt>
      </mc:Choice>
      <mc:Fallback xmlns="">
        <dgm:pt modelId="{624766E9-3B5A-44B6-BA52-D87C8829BECD}">
          <dgm:prSet phldrT="[Text]" custT="1"/>
          <dgm:spPr/>
          <dgm:t>
            <a:bodyPr/>
            <a:lstStyle/>
            <a:p>
              <a:pPr>
                <a:spcAft>
                  <a:spcPts val="0"/>
                </a:spcAft>
              </a:pPr>
              <a:r>
                <a:rPr lang="en-US" sz="3200" b="0" i="0">
                  <a:latin typeface="Cambria Math" panose="02040503050406030204" pitchFamily="18" charset="0"/>
                </a:rPr>
                <a:t>𝜔&gt;𝜔_c</a:t>
              </a:r>
              <a:endParaRPr lang="sk-SK" sz="3200" dirty="0"/>
            </a:p>
          </dgm:t>
        </dgm:pt>
      </mc:Fallback>
    </mc:AlternateContent>
    <dgm:pt modelId="{98D0E162-2512-4F57-BCB2-F60D574F40D2}" type="parTrans" cxnId="{40B5E895-0E07-4559-A631-4351D14F20C8}">
      <dgm:prSet/>
      <dgm:spPr/>
      <dgm:t>
        <a:bodyPr/>
        <a:lstStyle/>
        <a:p>
          <a:endParaRPr lang="sk-SK"/>
        </a:p>
      </dgm:t>
    </dgm:pt>
    <dgm:pt modelId="{94AFD066-DA5C-48CE-864C-2946D74045BB}" type="sibTrans" cxnId="{40B5E895-0E07-4559-A631-4351D14F20C8}">
      <dgm:prSet/>
      <dgm:spPr/>
      <dgm:t>
        <a:bodyPr/>
        <a:lstStyle/>
        <a:p>
          <a:endParaRPr lang="sk-SK"/>
        </a:p>
      </dgm:t>
    </dgm:pt>
    <dgm:pt modelId="{33CDF855-A489-46FB-A12C-7E8E2400438D}" type="pres">
      <dgm:prSet presAssocID="{534AEF44-5EDD-422A-8A3D-DD160A1FB5BE}" presName="diagram" presStyleCnt="0">
        <dgm:presLayoutVars>
          <dgm:dir/>
          <dgm:resizeHandles val="exact"/>
        </dgm:presLayoutVars>
      </dgm:prSet>
      <dgm:spPr/>
    </dgm:pt>
    <dgm:pt modelId="{D44790DC-3355-492F-9C4D-14D1784B7284}" type="pres">
      <dgm:prSet presAssocID="{CB72D58A-6AE0-4C54-ACB5-44C9F4A3426D}" presName="node" presStyleLbl="node1" presStyleIdx="0" presStyleCnt="2">
        <dgm:presLayoutVars>
          <dgm:bulletEnabled val="1"/>
        </dgm:presLayoutVars>
      </dgm:prSet>
      <dgm:spPr/>
    </dgm:pt>
    <dgm:pt modelId="{CC3335C9-8F48-43AB-A6DF-7690AEDDB9F7}" type="pres">
      <dgm:prSet presAssocID="{3E47776C-08B0-4ECD-8928-23120446F6FC}" presName="sibTrans" presStyleCnt="0"/>
      <dgm:spPr/>
    </dgm:pt>
    <dgm:pt modelId="{B929C668-19B7-4424-BB7D-8168008D8ED1}" type="pres">
      <dgm:prSet presAssocID="{624766E9-3B5A-44B6-BA52-D87C8829BECD}" presName="node" presStyleLbl="node1" presStyleIdx="1" presStyleCnt="2">
        <dgm:presLayoutVars>
          <dgm:bulletEnabled val="1"/>
        </dgm:presLayoutVars>
      </dgm:prSet>
      <dgm:spPr/>
    </dgm:pt>
  </dgm:ptLst>
  <dgm:cxnLst>
    <dgm:cxn modelId="{5404A73C-A4B8-4B32-A5BA-90DFEFAE254B}" srcId="{534AEF44-5EDD-422A-8A3D-DD160A1FB5BE}" destId="{CB72D58A-6AE0-4C54-ACB5-44C9F4A3426D}" srcOrd="0" destOrd="0" parTransId="{1A35B14E-27B5-4CE0-9759-88F437C85884}" sibTransId="{3E47776C-08B0-4ECD-8928-23120446F6FC}"/>
    <dgm:cxn modelId="{1C766FE0-1B5B-48BA-A56F-11202C79514A}" type="presOf" srcId="{CB72D58A-6AE0-4C54-ACB5-44C9F4A3426D}" destId="{D44790DC-3355-492F-9C4D-14D1784B7284}" srcOrd="0" destOrd="0" presId="urn:microsoft.com/office/officeart/2005/8/layout/default"/>
    <dgm:cxn modelId="{C19907B8-581E-4CB9-872C-62833ADFADE7}" type="presOf" srcId="{624766E9-3B5A-44B6-BA52-D87C8829BECD}" destId="{B929C668-19B7-4424-BB7D-8168008D8ED1}" srcOrd="0" destOrd="0" presId="urn:microsoft.com/office/officeart/2005/8/layout/default"/>
    <dgm:cxn modelId="{2EA28185-3733-47AE-B0C2-7E0E52729548}" type="presOf" srcId="{534AEF44-5EDD-422A-8A3D-DD160A1FB5BE}" destId="{33CDF855-A489-46FB-A12C-7E8E2400438D}" srcOrd="0" destOrd="0" presId="urn:microsoft.com/office/officeart/2005/8/layout/default"/>
    <dgm:cxn modelId="{40B5E895-0E07-4559-A631-4351D14F20C8}" srcId="{534AEF44-5EDD-422A-8A3D-DD160A1FB5BE}" destId="{624766E9-3B5A-44B6-BA52-D87C8829BECD}" srcOrd="1" destOrd="0" parTransId="{98D0E162-2512-4F57-BCB2-F60D574F40D2}" sibTransId="{94AFD066-DA5C-48CE-864C-2946D74045BB}"/>
    <dgm:cxn modelId="{0D277F97-D750-46F6-8097-3A078228CAB3}" type="presParOf" srcId="{33CDF855-A489-46FB-A12C-7E8E2400438D}" destId="{D44790DC-3355-492F-9C4D-14D1784B7284}" srcOrd="0" destOrd="0" presId="urn:microsoft.com/office/officeart/2005/8/layout/default"/>
    <dgm:cxn modelId="{237D3859-807B-462F-8F5F-6D1C0405E8C3}" type="presParOf" srcId="{33CDF855-A489-46FB-A12C-7E8E2400438D}" destId="{CC3335C9-8F48-43AB-A6DF-7690AEDDB9F7}" srcOrd="1" destOrd="0" presId="urn:microsoft.com/office/officeart/2005/8/layout/default"/>
    <dgm:cxn modelId="{16286499-AB34-4A00-A522-E07838AC8B09}" type="presParOf" srcId="{33CDF855-A489-46FB-A12C-7E8E2400438D}" destId="{B929C668-19B7-4424-BB7D-8168008D8ED1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4AEF44-5EDD-422A-8A3D-DD160A1FB5B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CB72D58A-6AE0-4C54-ACB5-44C9F4A3426D}">
      <dgm:prSet phldrT="[Text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1A35B14E-27B5-4CE0-9759-88F437C85884}" type="parTrans" cxnId="{5404A73C-A4B8-4B32-A5BA-90DFEFAE254B}">
      <dgm:prSet/>
      <dgm:spPr/>
      <dgm:t>
        <a:bodyPr/>
        <a:lstStyle/>
        <a:p>
          <a:endParaRPr lang="sk-SK"/>
        </a:p>
      </dgm:t>
    </dgm:pt>
    <dgm:pt modelId="{3E47776C-08B0-4ECD-8928-23120446F6FC}" type="sibTrans" cxnId="{5404A73C-A4B8-4B32-A5BA-90DFEFAE254B}">
      <dgm:prSet/>
      <dgm:spPr/>
      <dgm:t>
        <a:bodyPr/>
        <a:lstStyle/>
        <a:p>
          <a:endParaRPr lang="sk-SK"/>
        </a:p>
      </dgm:t>
    </dgm:pt>
    <dgm:pt modelId="{624766E9-3B5A-44B6-BA52-D87C8829BECD}">
      <dgm:prSet phldrT="[Text]" custT="1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98D0E162-2512-4F57-BCB2-F60D574F40D2}" type="parTrans" cxnId="{40B5E895-0E07-4559-A631-4351D14F20C8}">
      <dgm:prSet/>
      <dgm:spPr/>
      <dgm:t>
        <a:bodyPr/>
        <a:lstStyle/>
        <a:p>
          <a:endParaRPr lang="sk-SK"/>
        </a:p>
      </dgm:t>
    </dgm:pt>
    <dgm:pt modelId="{94AFD066-DA5C-48CE-864C-2946D74045BB}" type="sibTrans" cxnId="{40B5E895-0E07-4559-A631-4351D14F20C8}">
      <dgm:prSet/>
      <dgm:spPr/>
      <dgm:t>
        <a:bodyPr/>
        <a:lstStyle/>
        <a:p>
          <a:endParaRPr lang="sk-SK"/>
        </a:p>
      </dgm:t>
    </dgm:pt>
    <dgm:pt modelId="{33CDF855-A489-46FB-A12C-7E8E2400438D}" type="pres">
      <dgm:prSet presAssocID="{534AEF44-5EDD-422A-8A3D-DD160A1FB5BE}" presName="diagram" presStyleCnt="0">
        <dgm:presLayoutVars>
          <dgm:dir/>
          <dgm:resizeHandles val="exact"/>
        </dgm:presLayoutVars>
      </dgm:prSet>
      <dgm:spPr/>
    </dgm:pt>
    <dgm:pt modelId="{D44790DC-3355-492F-9C4D-14D1784B7284}" type="pres">
      <dgm:prSet presAssocID="{CB72D58A-6AE0-4C54-ACB5-44C9F4A3426D}" presName="node" presStyleLbl="node1" presStyleIdx="0" presStyleCnt="2">
        <dgm:presLayoutVars>
          <dgm:bulletEnabled val="1"/>
        </dgm:presLayoutVars>
      </dgm:prSet>
      <dgm:spPr/>
    </dgm:pt>
    <dgm:pt modelId="{CC3335C9-8F48-43AB-A6DF-7690AEDDB9F7}" type="pres">
      <dgm:prSet presAssocID="{3E47776C-08B0-4ECD-8928-23120446F6FC}" presName="sibTrans" presStyleCnt="0"/>
      <dgm:spPr/>
    </dgm:pt>
    <dgm:pt modelId="{B929C668-19B7-4424-BB7D-8168008D8ED1}" type="pres">
      <dgm:prSet presAssocID="{624766E9-3B5A-44B6-BA52-D87C8829BECD}" presName="node" presStyleLbl="node1" presStyleIdx="1" presStyleCnt="2">
        <dgm:presLayoutVars>
          <dgm:bulletEnabled val="1"/>
        </dgm:presLayoutVars>
      </dgm:prSet>
      <dgm:spPr/>
    </dgm:pt>
  </dgm:ptLst>
  <dgm:cxnLst>
    <dgm:cxn modelId="{5404A73C-A4B8-4B32-A5BA-90DFEFAE254B}" srcId="{534AEF44-5EDD-422A-8A3D-DD160A1FB5BE}" destId="{CB72D58A-6AE0-4C54-ACB5-44C9F4A3426D}" srcOrd="0" destOrd="0" parTransId="{1A35B14E-27B5-4CE0-9759-88F437C85884}" sibTransId="{3E47776C-08B0-4ECD-8928-23120446F6FC}"/>
    <dgm:cxn modelId="{1C766FE0-1B5B-48BA-A56F-11202C79514A}" type="presOf" srcId="{CB72D58A-6AE0-4C54-ACB5-44C9F4A3426D}" destId="{D44790DC-3355-492F-9C4D-14D1784B7284}" srcOrd="0" destOrd="0" presId="urn:microsoft.com/office/officeart/2005/8/layout/default"/>
    <dgm:cxn modelId="{C19907B8-581E-4CB9-872C-62833ADFADE7}" type="presOf" srcId="{624766E9-3B5A-44B6-BA52-D87C8829BECD}" destId="{B929C668-19B7-4424-BB7D-8168008D8ED1}" srcOrd="0" destOrd="0" presId="urn:microsoft.com/office/officeart/2005/8/layout/default"/>
    <dgm:cxn modelId="{2EA28185-3733-47AE-B0C2-7E0E52729548}" type="presOf" srcId="{534AEF44-5EDD-422A-8A3D-DD160A1FB5BE}" destId="{33CDF855-A489-46FB-A12C-7E8E2400438D}" srcOrd="0" destOrd="0" presId="urn:microsoft.com/office/officeart/2005/8/layout/default"/>
    <dgm:cxn modelId="{40B5E895-0E07-4559-A631-4351D14F20C8}" srcId="{534AEF44-5EDD-422A-8A3D-DD160A1FB5BE}" destId="{624766E9-3B5A-44B6-BA52-D87C8829BECD}" srcOrd="1" destOrd="0" parTransId="{98D0E162-2512-4F57-BCB2-F60D574F40D2}" sibTransId="{94AFD066-DA5C-48CE-864C-2946D74045BB}"/>
    <dgm:cxn modelId="{0D277F97-D750-46F6-8097-3A078228CAB3}" type="presParOf" srcId="{33CDF855-A489-46FB-A12C-7E8E2400438D}" destId="{D44790DC-3355-492F-9C4D-14D1784B7284}" srcOrd="0" destOrd="0" presId="urn:microsoft.com/office/officeart/2005/8/layout/default"/>
    <dgm:cxn modelId="{237D3859-807B-462F-8F5F-6D1C0405E8C3}" type="presParOf" srcId="{33CDF855-A489-46FB-A12C-7E8E2400438D}" destId="{CC3335C9-8F48-43AB-A6DF-7690AEDDB9F7}" srcOrd="1" destOrd="0" presId="urn:microsoft.com/office/officeart/2005/8/layout/default"/>
    <dgm:cxn modelId="{16286499-AB34-4A00-A522-E07838AC8B09}" type="presParOf" srcId="{33CDF855-A489-46FB-A12C-7E8E2400438D}" destId="{B929C668-19B7-4424-BB7D-8168008D8ED1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BA4546-A53A-484F-8505-5FADA3EB3F71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BFBE9E96-F08C-42ED-9865-F75B7E1B4568}">
      <dgm:prSet phldrT="[Text]"/>
      <dgm:spPr/>
      <dgm:t>
        <a:bodyPr/>
        <a:lstStyle/>
        <a:p>
          <a:r>
            <a:rPr lang="en-US" dirty="0"/>
            <a:t>Computes both 4</a:t>
          </a:r>
          <a:r>
            <a:rPr lang="en-US" baseline="30000" dirty="0"/>
            <a:t>th</a:t>
          </a:r>
          <a:r>
            <a:rPr lang="en-US" dirty="0"/>
            <a:t>  order and 5</a:t>
          </a:r>
          <a:r>
            <a:rPr lang="en-US" baseline="30000" dirty="0"/>
            <a:t>th</a:t>
          </a:r>
          <a:r>
            <a:rPr lang="en-US" dirty="0"/>
            <a:t> order</a:t>
          </a:r>
          <a:endParaRPr lang="sk-SK" dirty="0"/>
        </a:p>
      </dgm:t>
    </dgm:pt>
    <dgm:pt modelId="{F1275882-C45C-4DD8-9A2D-D73D279DFBDD}" type="parTrans" cxnId="{8EB0138F-E7D6-4FAF-B340-CF18561518A1}">
      <dgm:prSet/>
      <dgm:spPr/>
      <dgm:t>
        <a:bodyPr/>
        <a:lstStyle/>
        <a:p>
          <a:endParaRPr lang="sk-SK"/>
        </a:p>
      </dgm:t>
    </dgm:pt>
    <dgm:pt modelId="{9565F6AD-0371-4F83-B02C-9E7D12E88348}" type="sibTrans" cxnId="{8EB0138F-E7D6-4FAF-B340-CF18561518A1}">
      <dgm:prSet/>
      <dgm:spPr>
        <a:solidFill>
          <a:srgbClr val="88B0F0"/>
        </a:solidFill>
      </dgm:spPr>
      <dgm:t>
        <a:bodyPr/>
        <a:lstStyle/>
        <a:p>
          <a:endParaRPr lang="sk-SK"/>
        </a:p>
      </dgm:t>
    </dgm:pt>
    <dgm:pt modelId="{82C80557-565B-42E9-9D7D-3F1B0CFB8D2B}">
      <dgm:prSet phldrT="[Text]" custT="1"/>
      <dgm:spPr/>
      <dgm:t>
        <a:bodyPr/>
        <a:lstStyle/>
        <a:p>
          <a:r>
            <a:rPr lang="en-US" sz="2500" dirty="0"/>
            <a:t>Error estimate</a:t>
          </a:r>
        </a:p>
        <a:p>
          <a:r>
            <a:rPr lang="en-US" sz="1800" dirty="0"/>
            <a:t>(difference between 4</a:t>
          </a:r>
          <a:r>
            <a:rPr lang="en-US" sz="1800" baseline="30000" dirty="0"/>
            <a:t>th</a:t>
          </a:r>
          <a:r>
            <a:rPr lang="en-US" sz="1800" dirty="0"/>
            <a:t> and 5</a:t>
          </a:r>
          <a:r>
            <a:rPr lang="en-US" sz="1800" baseline="30000" dirty="0"/>
            <a:t>th</a:t>
          </a:r>
          <a:r>
            <a:rPr lang="en-US" sz="1800" dirty="0"/>
            <a:t> order) </a:t>
          </a:r>
          <a:endParaRPr lang="sk-SK" sz="1800" dirty="0"/>
        </a:p>
      </dgm:t>
    </dgm:pt>
    <dgm:pt modelId="{5304180B-16C2-45F4-8F0B-29F9857AB62D}" type="parTrans" cxnId="{8AE54C9B-72FE-47A0-B49E-25BC26E7EE70}">
      <dgm:prSet/>
      <dgm:spPr/>
      <dgm:t>
        <a:bodyPr/>
        <a:lstStyle/>
        <a:p>
          <a:endParaRPr lang="sk-SK"/>
        </a:p>
      </dgm:t>
    </dgm:pt>
    <dgm:pt modelId="{F2689F74-A94C-4361-8D11-1762557F3B8D}" type="sibTrans" cxnId="{8AE54C9B-72FE-47A0-B49E-25BC26E7EE70}">
      <dgm:prSet/>
      <dgm:spPr>
        <a:solidFill>
          <a:srgbClr val="88B0F0"/>
        </a:solidFill>
      </dgm:spPr>
      <dgm:t>
        <a:bodyPr/>
        <a:lstStyle/>
        <a:p>
          <a:endParaRPr lang="sk-SK"/>
        </a:p>
      </dgm:t>
    </dgm:pt>
    <dgm:pt modelId="{D3C97B88-7C51-46CB-AF34-D70F679E142F}">
      <dgm:prSet phldrT="[Text]"/>
      <dgm:spPr/>
      <dgm:t>
        <a:bodyPr/>
        <a:lstStyle/>
        <a:p>
          <a:r>
            <a:rPr lang="en-US" dirty="0"/>
            <a:t>Adapts </a:t>
          </a:r>
          <a:r>
            <a:rPr lang="en-US" dirty="0" err="1"/>
            <a:t>stepsize</a:t>
          </a:r>
          <a:r>
            <a:rPr lang="en-US" dirty="0"/>
            <a:t> if the error is too big</a:t>
          </a:r>
          <a:endParaRPr lang="sk-SK" dirty="0"/>
        </a:p>
      </dgm:t>
    </dgm:pt>
    <dgm:pt modelId="{C92FC747-652C-4DE6-A519-F5EEEFF77514}" type="parTrans" cxnId="{D4A16092-FDDB-4ED5-AEC8-71C3C5C9F228}">
      <dgm:prSet/>
      <dgm:spPr/>
      <dgm:t>
        <a:bodyPr/>
        <a:lstStyle/>
        <a:p>
          <a:endParaRPr lang="sk-SK"/>
        </a:p>
      </dgm:t>
    </dgm:pt>
    <dgm:pt modelId="{BEBB0B93-4B41-4AA6-8D38-7A800F00E7FF}" type="sibTrans" cxnId="{D4A16092-FDDB-4ED5-AEC8-71C3C5C9F228}">
      <dgm:prSet/>
      <dgm:spPr/>
      <dgm:t>
        <a:bodyPr/>
        <a:lstStyle/>
        <a:p>
          <a:endParaRPr lang="sk-SK"/>
        </a:p>
      </dgm:t>
    </dgm:pt>
    <dgm:pt modelId="{709AF65D-1159-4E9B-AA78-5E183D1696B3}" type="pres">
      <dgm:prSet presAssocID="{C7BA4546-A53A-484F-8505-5FADA3EB3F71}" presName="Name0" presStyleCnt="0">
        <dgm:presLayoutVars>
          <dgm:dir/>
          <dgm:resizeHandles val="exact"/>
        </dgm:presLayoutVars>
      </dgm:prSet>
      <dgm:spPr/>
    </dgm:pt>
    <dgm:pt modelId="{B3D9E118-5A5B-47C1-ADAD-F2935CC7244F}" type="pres">
      <dgm:prSet presAssocID="{BFBE9E96-F08C-42ED-9865-F75B7E1B4568}" presName="node" presStyleLbl="node1" presStyleIdx="0" presStyleCnt="3">
        <dgm:presLayoutVars>
          <dgm:bulletEnabled val="1"/>
        </dgm:presLayoutVars>
      </dgm:prSet>
      <dgm:spPr>
        <a:prstGeom prst="rect">
          <a:avLst/>
        </a:prstGeom>
      </dgm:spPr>
    </dgm:pt>
    <dgm:pt modelId="{900A5647-F066-4F1B-BB8D-CC28FD8AF9A0}" type="pres">
      <dgm:prSet presAssocID="{9565F6AD-0371-4F83-B02C-9E7D12E88348}" presName="sibTrans" presStyleLbl="sibTrans2D1" presStyleIdx="0" presStyleCnt="2"/>
      <dgm:spPr/>
    </dgm:pt>
    <dgm:pt modelId="{05E3F2D6-D75C-4E17-9C40-009AB0667274}" type="pres">
      <dgm:prSet presAssocID="{9565F6AD-0371-4F83-B02C-9E7D12E88348}" presName="connectorText" presStyleLbl="sibTrans2D1" presStyleIdx="0" presStyleCnt="2"/>
      <dgm:spPr/>
    </dgm:pt>
    <dgm:pt modelId="{215A8918-F14A-4220-9945-0054714EFB31}" type="pres">
      <dgm:prSet presAssocID="{82C80557-565B-42E9-9D7D-3F1B0CFB8D2B}" presName="node" presStyleLbl="node1" presStyleIdx="1" presStyleCnt="3">
        <dgm:presLayoutVars>
          <dgm:bulletEnabled val="1"/>
        </dgm:presLayoutVars>
      </dgm:prSet>
      <dgm:spPr>
        <a:prstGeom prst="rect">
          <a:avLst/>
        </a:prstGeom>
      </dgm:spPr>
    </dgm:pt>
    <dgm:pt modelId="{7C17B162-7024-4F11-83B2-935D65158C28}" type="pres">
      <dgm:prSet presAssocID="{F2689F74-A94C-4361-8D11-1762557F3B8D}" presName="sibTrans" presStyleLbl="sibTrans2D1" presStyleIdx="1" presStyleCnt="2"/>
      <dgm:spPr/>
    </dgm:pt>
    <dgm:pt modelId="{93A73A6F-2CF0-4E10-86F1-EDC138840E6B}" type="pres">
      <dgm:prSet presAssocID="{F2689F74-A94C-4361-8D11-1762557F3B8D}" presName="connectorText" presStyleLbl="sibTrans2D1" presStyleIdx="1" presStyleCnt="2"/>
      <dgm:spPr/>
    </dgm:pt>
    <dgm:pt modelId="{3E0DAA95-7F8E-456E-B7A2-224EA78B6785}" type="pres">
      <dgm:prSet presAssocID="{D3C97B88-7C51-46CB-AF34-D70F679E142F}" presName="node" presStyleLbl="node1" presStyleIdx="2" presStyleCnt="3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88FC79E5-A308-47D4-B7D3-CD19EFB6F1E4}" type="presOf" srcId="{D3C97B88-7C51-46CB-AF34-D70F679E142F}" destId="{3E0DAA95-7F8E-456E-B7A2-224EA78B6785}" srcOrd="0" destOrd="0" presId="urn:microsoft.com/office/officeart/2005/8/layout/process1"/>
    <dgm:cxn modelId="{4F60298E-3B4A-4B0F-9479-7B3BD405E52D}" type="presOf" srcId="{9565F6AD-0371-4F83-B02C-9E7D12E88348}" destId="{05E3F2D6-D75C-4E17-9C40-009AB0667274}" srcOrd="1" destOrd="0" presId="urn:microsoft.com/office/officeart/2005/8/layout/process1"/>
    <dgm:cxn modelId="{3865ECD0-4A31-4C71-A1D4-DC3FDBB780D8}" type="presOf" srcId="{F2689F74-A94C-4361-8D11-1762557F3B8D}" destId="{7C17B162-7024-4F11-83B2-935D65158C28}" srcOrd="0" destOrd="0" presId="urn:microsoft.com/office/officeart/2005/8/layout/process1"/>
    <dgm:cxn modelId="{0923C0E9-6345-4B1C-AFC4-46A27E16322B}" type="presOf" srcId="{F2689F74-A94C-4361-8D11-1762557F3B8D}" destId="{93A73A6F-2CF0-4E10-86F1-EDC138840E6B}" srcOrd="1" destOrd="0" presId="urn:microsoft.com/office/officeart/2005/8/layout/process1"/>
    <dgm:cxn modelId="{8EB0138F-E7D6-4FAF-B340-CF18561518A1}" srcId="{C7BA4546-A53A-484F-8505-5FADA3EB3F71}" destId="{BFBE9E96-F08C-42ED-9865-F75B7E1B4568}" srcOrd="0" destOrd="0" parTransId="{F1275882-C45C-4DD8-9A2D-D73D279DFBDD}" sibTransId="{9565F6AD-0371-4F83-B02C-9E7D12E88348}"/>
    <dgm:cxn modelId="{3D8EF41E-DE95-4B42-9424-AF2950A636FE}" type="presOf" srcId="{BFBE9E96-F08C-42ED-9865-F75B7E1B4568}" destId="{B3D9E118-5A5B-47C1-ADAD-F2935CC7244F}" srcOrd="0" destOrd="0" presId="urn:microsoft.com/office/officeart/2005/8/layout/process1"/>
    <dgm:cxn modelId="{D4A16092-FDDB-4ED5-AEC8-71C3C5C9F228}" srcId="{C7BA4546-A53A-484F-8505-5FADA3EB3F71}" destId="{D3C97B88-7C51-46CB-AF34-D70F679E142F}" srcOrd="2" destOrd="0" parTransId="{C92FC747-652C-4DE6-A519-F5EEEFF77514}" sibTransId="{BEBB0B93-4B41-4AA6-8D38-7A800F00E7FF}"/>
    <dgm:cxn modelId="{B06BA64F-052A-4027-8DE3-4CFB27575C53}" type="presOf" srcId="{9565F6AD-0371-4F83-B02C-9E7D12E88348}" destId="{900A5647-F066-4F1B-BB8D-CC28FD8AF9A0}" srcOrd="0" destOrd="0" presId="urn:microsoft.com/office/officeart/2005/8/layout/process1"/>
    <dgm:cxn modelId="{8AE54C9B-72FE-47A0-B49E-25BC26E7EE70}" srcId="{C7BA4546-A53A-484F-8505-5FADA3EB3F71}" destId="{82C80557-565B-42E9-9D7D-3F1B0CFB8D2B}" srcOrd="1" destOrd="0" parTransId="{5304180B-16C2-45F4-8F0B-29F9857AB62D}" sibTransId="{F2689F74-A94C-4361-8D11-1762557F3B8D}"/>
    <dgm:cxn modelId="{B82F6121-26D4-4C5F-9776-6C9937E72CE3}" type="presOf" srcId="{82C80557-565B-42E9-9D7D-3F1B0CFB8D2B}" destId="{215A8918-F14A-4220-9945-0054714EFB31}" srcOrd="0" destOrd="0" presId="urn:microsoft.com/office/officeart/2005/8/layout/process1"/>
    <dgm:cxn modelId="{DE94A9D5-4329-43C0-BC79-3C55FD24674B}" type="presOf" srcId="{C7BA4546-A53A-484F-8505-5FADA3EB3F71}" destId="{709AF65D-1159-4E9B-AA78-5E183D1696B3}" srcOrd="0" destOrd="0" presId="urn:microsoft.com/office/officeart/2005/8/layout/process1"/>
    <dgm:cxn modelId="{648351C6-B7D2-4C74-9DEE-DFB2F94051E1}" type="presParOf" srcId="{709AF65D-1159-4E9B-AA78-5E183D1696B3}" destId="{B3D9E118-5A5B-47C1-ADAD-F2935CC7244F}" srcOrd="0" destOrd="0" presId="urn:microsoft.com/office/officeart/2005/8/layout/process1"/>
    <dgm:cxn modelId="{38500E1E-690D-48A4-8CD8-7E80DF5F7CAA}" type="presParOf" srcId="{709AF65D-1159-4E9B-AA78-5E183D1696B3}" destId="{900A5647-F066-4F1B-BB8D-CC28FD8AF9A0}" srcOrd="1" destOrd="0" presId="urn:microsoft.com/office/officeart/2005/8/layout/process1"/>
    <dgm:cxn modelId="{3DBB19DB-94AF-471D-B167-D80F73AFF4EF}" type="presParOf" srcId="{900A5647-F066-4F1B-BB8D-CC28FD8AF9A0}" destId="{05E3F2D6-D75C-4E17-9C40-009AB0667274}" srcOrd="0" destOrd="0" presId="urn:microsoft.com/office/officeart/2005/8/layout/process1"/>
    <dgm:cxn modelId="{8A448BE2-A8A3-442B-A964-CA0C441A849E}" type="presParOf" srcId="{709AF65D-1159-4E9B-AA78-5E183D1696B3}" destId="{215A8918-F14A-4220-9945-0054714EFB31}" srcOrd="2" destOrd="0" presId="urn:microsoft.com/office/officeart/2005/8/layout/process1"/>
    <dgm:cxn modelId="{27FA4EB1-F56C-4301-A8FD-D5987DE2D5B0}" type="presParOf" srcId="{709AF65D-1159-4E9B-AA78-5E183D1696B3}" destId="{7C17B162-7024-4F11-83B2-935D65158C28}" srcOrd="3" destOrd="0" presId="urn:microsoft.com/office/officeart/2005/8/layout/process1"/>
    <dgm:cxn modelId="{BA98C7B7-AA26-4FB9-9E0A-FF577C1276D7}" type="presParOf" srcId="{7C17B162-7024-4F11-83B2-935D65158C28}" destId="{93A73A6F-2CF0-4E10-86F1-EDC138840E6B}" srcOrd="0" destOrd="0" presId="urn:microsoft.com/office/officeart/2005/8/layout/process1"/>
    <dgm:cxn modelId="{5CAE5F97-A12A-4EA6-B1F5-DA25BD0F42ED}" type="presParOf" srcId="{709AF65D-1159-4E9B-AA78-5E183D1696B3}" destId="{3E0DAA95-7F8E-456E-B7A2-224EA78B678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D4732C-33BC-47D9-ACCD-62B126348AC5}">
      <dsp:nvSpPr>
        <dsp:cNvPr id="0" name=""/>
        <dsp:cNvSpPr/>
      </dsp:nvSpPr>
      <dsp:spPr>
        <a:xfrm>
          <a:off x="0" y="50620"/>
          <a:ext cx="1700292" cy="680116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8F7F9C-3205-47DC-8850-5BB60897C3D8}">
      <dsp:nvSpPr>
        <dsp:cNvPr id="0" name=""/>
        <dsp:cNvSpPr/>
      </dsp:nvSpPr>
      <dsp:spPr>
        <a:xfrm>
          <a:off x="137152" y="237965"/>
          <a:ext cx="1393110" cy="340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0" bIns="1422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 dirty="0">
              <a:solidFill>
                <a:schemeClr val="bg1"/>
              </a:solidFill>
            </a:rPr>
            <a:t>Integration</a:t>
          </a:r>
          <a:endParaRPr lang="en-US" sz="1300" i="1" kern="1200" dirty="0">
            <a:solidFill>
              <a:schemeClr val="bg1"/>
            </a:solidFill>
          </a:endParaRPr>
        </a:p>
      </dsp:txBody>
      <dsp:txXfrm>
        <a:off x="137152" y="237965"/>
        <a:ext cx="1393110" cy="3400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4790DC-3355-492F-9C4D-14D1784B7284}">
      <dsp:nvSpPr>
        <dsp:cNvPr id="0" name=""/>
        <dsp:cNvSpPr/>
      </dsp:nvSpPr>
      <dsp:spPr>
        <a:xfrm>
          <a:off x="402832" y="933"/>
          <a:ext cx="2379664" cy="14277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f>
                  <m:fPr>
                    <m:ctrlPr>
                      <a:rPr lang="en-US" sz="2800" b="0" i="1" kern="1200" smtClean="0">
                        <a:latin typeface="Cambria Math" panose="02040503050406030204" pitchFamily="18" charset="0"/>
                      </a:rPr>
                    </m:ctrlPr>
                  </m:fPr>
                  <m:num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𝑅</m:t>
                    </m:r>
                  </m:num>
                  <m:den>
                    <m:r>
                      <a:rPr lang="en-US" sz="2800" b="0" i="1" kern="1200" smtClean="0">
                        <a:latin typeface="Cambria Math" panose="02040503050406030204" pitchFamily="18" charset="0"/>
                      </a:rPr>
                      <m:t>𝐿</m:t>
                    </m:r>
                  </m:den>
                </m:f>
                <m:r>
                  <a:rPr lang="en-US" sz="2800" b="0" i="1" kern="1200" smtClean="0">
                    <a:latin typeface="Cambria Math" panose="02040503050406030204" pitchFamily="18" charset="0"/>
                  </a:rPr>
                  <m:t>&lt;1</m:t>
                </m:r>
              </m:oMath>
            </m:oMathPara>
          </a14:m>
          <a:endParaRPr lang="sk-SK" sz="2800" kern="1200" dirty="0"/>
        </a:p>
      </dsp:txBody>
      <dsp:txXfrm>
        <a:off x="402832" y="933"/>
        <a:ext cx="2379664" cy="1427798"/>
      </dsp:txXfrm>
    </dsp:sp>
    <dsp:sp modelId="{B929C668-19B7-4424-BB7D-8168008D8ED1}">
      <dsp:nvSpPr>
        <dsp:cNvPr id="0" name=""/>
        <dsp:cNvSpPr/>
      </dsp:nvSpPr>
      <dsp:spPr>
        <a:xfrm>
          <a:off x="402832" y="1666698"/>
          <a:ext cx="2379664" cy="14277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US" sz="3200" b="0" i="1" kern="1200" smtClean="0">
                    <a:latin typeface="Cambria Math" panose="02040503050406030204" pitchFamily="18" charset="0"/>
                  </a:rPr>
                  <m:t>𝜔</m:t>
                </m:r>
                <m:r>
                  <a:rPr lang="en-US" sz="3200" b="0" i="1" kern="1200" smtClean="0">
                    <a:latin typeface="Cambria Math" panose="02040503050406030204" pitchFamily="18" charset="0"/>
                  </a:rPr>
                  <m:t>&gt;</m:t>
                </m:r>
                <m:sSub>
                  <m:sSubPr>
                    <m:ctrlPr>
                      <a:rPr lang="en-US" sz="32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3200" b="0" i="1" kern="1200" smtClean="0">
                        <a:latin typeface="Cambria Math" panose="02040503050406030204" pitchFamily="18" charset="0"/>
                      </a:rPr>
                      <m:t>𝜔</m:t>
                    </m:r>
                  </m:e>
                  <m:sub>
                    <m:r>
                      <m:rPr>
                        <m:sty m:val="p"/>
                      </m:rPr>
                      <a:rPr lang="en-US" sz="3200" b="0" i="0" kern="1200" smtClean="0">
                        <a:latin typeface="Cambria Math" panose="02040503050406030204" pitchFamily="18" charset="0"/>
                      </a:rPr>
                      <m:t>c</m:t>
                    </m:r>
                  </m:sub>
                </m:sSub>
              </m:oMath>
            </m:oMathPara>
          </a14:m>
          <a:endParaRPr lang="sk-SK" sz="3200" kern="1200" dirty="0"/>
        </a:p>
      </dsp:txBody>
      <dsp:txXfrm>
        <a:off x="402832" y="1666698"/>
        <a:ext cx="2379664" cy="14277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9E118-5A5B-47C1-ADAD-F2935CC7244F}">
      <dsp:nvSpPr>
        <dsp:cNvPr id="0" name=""/>
        <dsp:cNvSpPr/>
      </dsp:nvSpPr>
      <dsp:spPr>
        <a:xfrm>
          <a:off x="7101" y="306009"/>
          <a:ext cx="2122685" cy="12736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Computes both 4</a:t>
          </a:r>
          <a:r>
            <a:rPr lang="en-US" sz="2500" kern="1200" baseline="30000" dirty="0"/>
            <a:t>th</a:t>
          </a:r>
          <a:r>
            <a:rPr lang="en-US" sz="2500" kern="1200" dirty="0"/>
            <a:t>  order and 5</a:t>
          </a:r>
          <a:r>
            <a:rPr lang="en-US" sz="2500" kern="1200" baseline="30000" dirty="0"/>
            <a:t>th</a:t>
          </a:r>
          <a:r>
            <a:rPr lang="en-US" sz="2500" kern="1200" dirty="0"/>
            <a:t> order</a:t>
          </a:r>
          <a:endParaRPr lang="sk-SK" sz="2500" kern="1200" dirty="0"/>
        </a:p>
      </dsp:txBody>
      <dsp:txXfrm>
        <a:off x="7101" y="306009"/>
        <a:ext cx="2122685" cy="1273611"/>
      </dsp:txXfrm>
    </dsp:sp>
    <dsp:sp modelId="{900A5647-F066-4F1B-BB8D-CC28FD8AF9A0}">
      <dsp:nvSpPr>
        <dsp:cNvPr id="0" name=""/>
        <dsp:cNvSpPr/>
      </dsp:nvSpPr>
      <dsp:spPr>
        <a:xfrm>
          <a:off x="2342055" y="679602"/>
          <a:ext cx="450009" cy="526425"/>
        </a:xfrm>
        <a:prstGeom prst="rightArrow">
          <a:avLst>
            <a:gd name="adj1" fmla="val 60000"/>
            <a:gd name="adj2" fmla="val 50000"/>
          </a:avLst>
        </a:prstGeom>
        <a:solidFill>
          <a:srgbClr val="88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2000" kern="1200"/>
        </a:p>
      </dsp:txBody>
      <dsp:txXfrm>
        <a:off x="2342055" y="784887"/>
        <a:ext cx="315006" cy="315855"/>
      </dsp:txXfrm>
    </dsp:sp>
    <dsp:sp modelId="{215A8918-F14A-4220-9945-0054714EFB31}">
      <dsp:nvSpPr>
        <dsp:cNvPr id="0" name=""/>
        <dsp:cNvSpPr/>
      </dsp:nvSpPr>
      <dsp:spPr>
        <a:xfrm>
          <a:off x="2978861" y="306009"/>
          <a:ext cx="2122685" cy="12736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Error estimate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(difference between 4</a:t>
          </a:r>
          <a:r>
            <a:rPr lang="en-US" sz="1800" kern="1200" baseline="30000" dirty="0"/>
            <a:t>th</a:t>
          </a:r>
          <a:r>
            <a:rPr lang="en-US" sz="1800" kern="1200" dirty="0"/>
            <a:t> and 5</a:t>
          </a:r>
          <a:r>
            <a:rPr lang="en-US" sz="1800" kern="1200" baseline="30000" dirty="0"/>
            <a:t>th</a:t>
          </a:r>
          <a:r>
            <a:rPr lang="en-US" sz="1800" kern="1200" dirty="0"/>
            <a:t> order) </a:t>
          </a:r>
          <a:endParaRPr lang="sk-SK" sz="1800" kern="1200" dirty="0"/>
        </a:p>
      </dsp:txBody>
      <dsp:txXfrm>
        <a:off x="2978861" y="306009"/>
        <a:ext cx="2122685" cy="1273611"/>
      </dsp:txXfrm>
    </dsp:sp>
    <dsp:sp modelId="{7C17B162-7024-4F11-83B2-935D65158C28}">
      <dsp:nvSpPr>
        <dsp:cNvPr id="0" name=""/>
        <dsp:cNvSpPr/>
      </dsp:nvSpPr>
      <dsp:spPr>
        <a:xfrm>
          <a:off x="5313815" y="679602"/>
          <a:ext cx="450009" cy="526425"/>
        </a:xfrm>
        <a:prstGeom prst="rightArrow">
          <a:avLst>
            <a:gd name="adj1" fmla="val 60000"/>
            <a:gd name="adj2" fmla="val 50000"/>
          </a:avLst>
        </a:prstGeom>
        <a:solidFill>
          <a:srgbClr val="88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2000" kern="1200"/>
        </a:p>
      </dsp:txBody>
      <dsp:txXfrm>
        <a:off x="5313815" y="784887"/>
        <a:ext cx="315006" cy="315855"/>
      </dsp:txXfrm>
    </dsp:sp>
    <dsp:sp modelId="{3E0DAA95-7F8E-456E-B7A2-224EA78B6785}">
      <dsp:nvSpPr>
        <dsp:cNvPr id="0" name=""/>
        <dsp:cNvSpPr/>
      </dsp:nvSpPr>
      <dsp:spPr>
        <a:xfrm>
          <a:off x="5950620" y="306009"/>
          <a:ext cx="2122685" cy="12736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Adapts </a:t>
          </a:r>
          <a:r>
            <a:rPr lang="en-US" sz="2500" kern="1200" dirty="0" err="1"/>
            <a:t>stepsize</a:t>
          </a:r>
          <a:r>
            <a:rPr lang="en-US" sz="2500" kern="1200" dirty="0"/>
            <a:t> if the error is too big</a:t>
          </a:r>
          <a:endParaRPr lang="sk-SK" sz="2500" kern="1200" dirty="0"/>
        </a:p>
      </dsp:txBody>
      <dsp:txXfrm>
        <a:off x="5950620" y="306009"/>
        <a:ext cx="2122685" cy="12736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0.83905</cdr:x>
      <cdr:y>0.87693</cdr:y>
    </cdr:from>
    <cdr:to>
      <cdr:x>0.95226</cdr:x>
      <cdr:y>0.98696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777135" y="4304454"/>
          <a:ext cx="914420" cy="540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b="0" i="0" dirty="0">
              <a:latin typeface="Cambria Math" panose="02040503050406030204" pitchFamily="18" charset="0"/>
            </a:rPr>
            <a:t>𝜃</a:t>
          </a:r>
          <a:r>
            <a:rPr lang="en-US" sz="2000" dirty="0">
              <a:latin typeface="Cambria Math" panose="02040503050406030204" pitchFamily="18" charset="0"/>
            </a:rPr>
            <a:t> </a:t>
          </a:r>
          <a:r>
            <a:rPr lang="en-US" sz="2000" b="0" i="0" dirty="0">
              <a:latin typeface="Cambria Math" panose="02040503050406030204" pitchFamily="18" charset="0"/>
            </a:rPr>
            <a:t> [</a:t>
          </a:r>
          <a:r>
            <a:rPr lang="en-US" sz="2000" b="0" i="0" dirty="0" err="1">
              <a:latin typeface="Cambria Math" panose="02040503050406030204" pitchFamily="18" charset="0"/>
            </a:rPr>
            <a:t>deg</a:t>
          </a:r>
          <a:r>
            <a:rPr lang="en-US" sz="2000" b="0" i="0" dirty="0">
              <a:latin typeface="Cambria Math" panose="02040503050406030204" pitchFamily="18" charset="0"/>
            </a:rPr>
            <a:t>]</a:t>
          </a:r>
          <a:endParaRPr lang="sk-SK" sz="20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0.07358</cdr:x>
      <cdr:y>0.06668</cdr:y>
    </cdr:from>
    <cdr:to>
      <cdr:x>0.43486</cdr:x>
      <cdr:y>0.17888</cdr:y>
    </cdr:to>
    <cdr:sp macro="" textlink="">
      <cdr:nvSpPr>
        <cdr:cNvPr id="2" name="TextBox 7"/>
        <cdr:cNvSpPr txBox="1"/>
      </cdr:nvSpPr>
      <cdr:spPr>
        <a:xfrm xmlns:a="http://schemas.openxmlformats.org/drawingml/2006/main">
          <a:off x="526677" y="275705"/>
          <a:ext cx="2586000" cy="46391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chemeClr val="accent1"/>
              </a:solidFill>
            </a:rPr>
            <a:t>Theory</a:t>
          </a:r>
          <a:endParaRPr lang="sk-SK" sz="1400" b="1" dirty="0">
            <a:solidFill>
              <a:schemeClr val="accent1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0.54093</cdr:x>
      <cdr:y>0.08958</cdr:y>
    </cdr:from>
    <cdr:to>
      <cdr:x>0.909</cdr:x>
      <cdr:y>0.18499</cdr:y>
    </cdr:to>
    <cdr:sp macro="" textlink="">
      <cdr:nvSpPr>
        <cdr:cNvPr id="2" name="TextBox 7"/>
        <cdr:cNvSpPr txBox="1"/>
      </cdr:nvSpPr>
      <cdr:spPr>
        <a:xfrm xmlns:a="http://schemas.openxmlformats.org/drawingml/2006/main">
          <a:off x="2427507" y="346803"/>
          <a:ext cx="1651782" cy="3693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solidFill>
                <a:schemeClr val="accent1"/>
              </a:solidFill>
            </a:rPr>
            <a:t>Theory</a:t>
          </a:r>
          <a:endParaRPr lang="sk-SK" b="1" dirty="0">
            <a:solidFill>
              <a:schemeClr val="accent1"/>
            </a:solidFill>
          </a:endParaRPr>
        </a:p>
      </cdr:txBody>
    </cdr:sp>
  </cdr:relSizeAnchor>
  <cdr:relSizeAnchor xmlns:cdr="http://schemas.openxmlformats.org/drawingml/2006/chartDrawing">
    <cdr:from>
      <cdr:x>0.54093</cdr:x>
      <cdr:y>0.18228</cdr:y>
    </cdr:from>
    <cdr:to>
      <cdr:x>0.909</cdr:x>
      <cdr:y>0.26388</cdr:y>
    </cdr:to>
    <cdr:sp macro="" textlink="">
      <cdr:nvSpPr>
        <cdr:cNvPr id="3" name="TextBox 8"/>
        <cdr:cNvSpPr txBox="1"/>
      </cdr:nvSpPr>
      <cdr:spPr>
        <a:xfrm xmlns:a="http://schemas.openxmlformats.org/drawingml/2006/main">
          <a:off x="4451638" y="824993"/>
          <a:ext cx="3029068" cy="3693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b="1" dirty="0">
              <a:solidFill>
                <a:schemeClr val="accent2"/>
              </a:solidFill>
            </a:rPr>
            <a:t>Experiment</a:t>
          </a:r>
          <a:r>
            <a:rPr lang="en-US" b="1" dirty="0">
              <a:solidFill>
                <a:schemeClr val="accent2"/>
              </a:solidFill>
            </a:rPr>
            <a:t> (one position)</a:t>
          </a:r>
          <a:endParaRPr lang="sk-SK" b="1" dirty="0">
            <a:solidFill>
              <a:schemeClr val="accent2"/>
            </a:solidFill>
          </a:endParaRPr>
        </a:p>
      </cdr:txBody>
    </cdr:sp>
  </cdr:relSizeAnchor>
  <cdr:relSizeAnchor xmlns:cdr="http://schemas.openxmlformats.org/drawingml/2006/chartDrawing">
    <cdr:from>
      <cdr:x>0.54093</cdr:x>
      <cdr:y>0.29011</cdr:y>
    </cdr:from>
    <cdr:to>
      <cdr:x>0.909</cdr:x>
      <cdr:y>0.37171</cdr:y>
    </cdr:to>
    <cdr:sp macro="" textlink="">
      <cdr:nvSpPr>
        <cdr:cNvPr id="4" name="TextBox 9"/>
        <cdr:cNvSpPr txBox="1"/>
      </cdr:nvSpPr>
      <cdr:spPr>
        <a:xfrm xmlns:a="http://schemas.openxmlformats.org/drawingml/2006/main">
          <a:off x="4451638" y="1313027"/>
          <a:ext cx="3029068" cy="3693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b="1" dirty="0">
              <a:solidFill>
                <a:schemeClr val="accent3"/>
              </a:solidFill>
            </a:rPr>
            <a:t>Experiment</a:t>
          </a:r>
          <a:r>
            <a:rPr lang="en-US" b="1" dirty="0">
              <a:solidFill>
                <a:schemeClr val="accent3"/>
              </a:solidFill>
            </a:rPr>
            <a:t> (two positions)</a:t>
          </a:r>
          <a:endParaRPr lang="sk-SK" b="1" dirty="0">
            <a:solidFill>
              <a:schemeClr val="accent3"/>
            </a:solidFill>
          </a:endParaRPr>
        </a:p>
      </cdr:txBody>
    </cdr:sp>
  </cdr:relSizeAnchor>
  <cdr:relSizeAnchor xmlns:cdr="http://schemas.openxmlformats.org/drawingml/2006/chartDrawing">
    <cdr:from>
      <cdr:x>0.54169</cdr:x>
      <cdr:y>0.09768</cdr:y>
    </cdr:from>
    <cdr:to>
      <cdr:x>0.90976</cdr:x>
      <cdr:y>0.19309</cdr:y>
    </cdr:to>
    <cdr:sp macro="" textlink="">
      <cdr:nvSpPr>
        <cdr:cNvPr id="5" name="TextBox 7"/>
        <cdr:cNvSpPr txBox="1"/>
      </cdr:nvSpPr>
      <cdr:spPr>
        <a:xfrm xmlns:a="http://schemas.openxmlformats.org/drawingml/2006/main">
          <a:off x="4457922" y="442080"/>
          <a:ext cx="3029068" cy="43182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solidFill>
                <a:schemeClr val="accent1"/>
              </a:solidFill>
            </a:rPr>
            <a:t>Theory</a:t>
          </a:r>
          <a:endParaRPr lang="sk-SK" b="1" dirty="0">
            <a:solidFill>
              <a:schemeClr val="accent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6012A-ACED-4BE5-9D65-CDB59EDE5CF3}" type="datetimeFigureOut">
              <a:rPr lang="sk-SK" smtClean="0"/>
              <a:t>30.08.2016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119D8-39B3-4208-A768-AE304D3D5BD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4907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Therefore,</a:t>
            </a:r>
            <a:r>
              <a:rPr lang="en-US" baseline="0" dirty="0"/>
              <a:t> we have only 3 forces acting on the bob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119D8-39B3-4208-A768-AE304D3D5BD7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25177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119D8-39B3-4208-A768-AE304D3D5BD7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50044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119D8-39B3-4208-A768-AE304D3D5BD7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73821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theta</a:t>
            </a:r>
            <a:r>
              <a:rPr lang="en-US" baseline="0" dirty="0"/>
              <a:t> ab y nebula </a:t>
            </a:r>
            <a:r>
              <a:rPr lang="en-US" baseline="0" dirty="0" err="1"/>
              <a:t>zaporna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119D8-39B3-4208-A768-AE304D3D5BD7}" type="slidenum">
              <a:rPr lang="sk-SK" smtClean="0"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50723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</a:t>
            </a:r>
            <a:r>
              <a:rPr lang="en-US" baseline="0" dirty="0"/>
              <a:t> </a:t>
            </a:r>
            <a:r>
              <a:rPr lang="en-US" baseline="0" dirty="0" err="1"/>
              <a:t>videa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119D8-39B3-4208-A768-AE304D3D5BD7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47809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119D8-39B3-4208-A768-AE304D3D5BD7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62161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Pomer</a:t>
            </a:r>
            <a:r>
              <a:rPr lang="en-US" dirty="0"/>
              <a:t> omega/omega</a:t>
            </a:r>
            <a:r>
              <a:rPr lang="sk-SK" dirty="0"/>
              <a:t>_0(L)</a:t>
            </a:r>
            <a:r>
              <a:rPr lang="en-US" dirty="0"/>
              <a:t> </a:t>
            </a:r>
            <a:r>
              <a:rPr lang="sk-SK" dirty="0"/>
              <a:t>od</a:t>
            </a:r>
            <a:r>
              <a:rPr lang="en-US" dirty="0"/>
              <a:t> </a:t>
            </a:r>
            <a:r>
              <a:rPr lang="en-US" dirty="0" err="1"/>
              <a:t>pomer</a:t>
            </a:r>
            <a:r>
              <a:rPr lang="en-US" dirty="0"/>
              <a:t> R/L</a:t>
            </a:r>
            <a:endParaRPr lang="sk-SK" dirty="0"/>
          </a:p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119D8-39B3-4208-A768-AE304D3D5BD7}" type="slidenum">
              <a:rPr lang="sk-SK" smtClean="0"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5215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119D8-39B3-4208-A768-AE304D3D5BD7}" type="slidenum">
              <a:rPr lang="sk-SK" smtClean="0"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57901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119D8-39B3-4208-A768-AE304D3D5BD7}" type="slidenum">
              <a:rPr lang="sk-SK" smtClean="0"/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95088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119D8-39B3-4208-A768-AE304D3D5BD7}" type="slidenum">
              <a:rPr lang="sk-SK" smtClean="0"/>
              <a:t>30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3676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(to ensure that lagging was reached)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119D8-39B3-4208-A768-AE304D3D5BD7}" type="slidenum">
              <a:rPr lang="sk-SK" smtClean="0"/>
              <a:t>33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5201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119D8-39B3-4208-A768-AE304D3D5BD7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256358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119D8-39B3-4208-A768-AE304D3D5BD7}" type="slidenum">
              <a:rPr lang="sk-SK" smtClean="0"/>
              <a:t>34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73895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119D8-39B3-4208-A768-AE304D3D5BD7}" type="slidenum">
              <a:rPr lang="sk-SK" smtClean="0"/>
              <a:t>35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450123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119D8-39B3-4208-A768-AE304D3D5BD7}" type="slidenum">
              <a:rPr lang="sk-SK" smtClean="0"/>
              <a:t>37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112004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119D8-39B3-4208-A768-AE304D3D5BD7}" type="slidenum">
              <a:rPr lang="sk-SK" smtClean="0"/>
              <a:t>38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358085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Change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\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theta</m:t>
                    </m:r>
                  </m:oMath>
                </a14:m>
                <a:endParaRPr lang="sk-SK" dirty="0"/>
              </a:p>
              <a:p>
                <a:endParaRPr lang="sk-SK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smtClean="0"/>
                  <a:t>Change of 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\theta</a:t>
                </a:r>
                <a:endParaRPr lang="sk-SK" dirty="0"/>
              </a:p>
              <a:p>
                <a:endParaRPr lang="sk-SK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119D8-39B3-4208-A768-AE304D3D5BD7}" type="slidenum">
              <a:rPr lang="sk-SK" smtClean="0"/>
              <a:t>39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48046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YES/NO, co je to no? dost unstable</a:t>
            </a:r>
            <a:r>
              <a:rPr lang="en-US" baseline="0" dirty="0"/>
              <a:t> motion.. Da </a:t>
            </a:r>
            <a:r>
              <a:rPr lang="en-US" baseline="0" dirty="0" err="1"/>
              <a:t>sa</a:t>
            </a:r>
            <a:r>
              <a:rPr lang="en-US" baseline="0" dirty="0"/>
              <a:t> </a:t>
            </a:r>
            <a:r>
              <a:rPr lang="en-US" baseline="0" dirty="0" err="1"/>
              <a:t>nejako</a:t>
            </a:r>
            <a:r>
              <a:rPr lang="en-US" baseline="0" dirty="0"/>
              <a:t> </a:t>
            </a:r>
            <a:r>
              <a:rPr lang="en-US" baseline="0" dirty="0" err="1"/>
              <a:t>klasifikovat</a:t>
            </a:r>
            <a:r>
              <a:rPr lang="en-US" baseline="0" dirty="0"/>
              <a:t>?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119D8-39B3-4208-A768-AE304D3D5BD7}" type="slidenum">
              <a:rPr lang="sk-SK" smtClean="0"/>
              <a:t>40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983555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119D8-39B3-4208-A768-AE304D3D5BD7}" type="slidenum">
              <a:rPr lang="sk-SK" smtClean="0"/>
              <a:t>41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903222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119D8-39B3-4208-A768-AE304D3D5BD7}" type="slidenum">
              <a:rPr lang="sk-SK" smtClean="0"/>
              <a:t>42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624710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119D8-39B3-4208-A768-AE304D3D5BD7}" type="slidenum">
              <a:rPr lang="sk-SK" smtClean="0"/>
              <a:t>43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242707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119D8-39B3-4208-A768-AE304D3D5BD7}" type="slidenum">
              <a:rPr lang="sk-SK" smtClean="0"/>
              <a:t>48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08663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119D8-39B3-4208-A768-AE304D3D5BD7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100202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119D8-39B3-4208-A768-AE304D3D5BD7}" type="slidenum">
              <a:rPr lang="sk-SK" smtClean="0"/>
              <a:t>49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846289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119D8-39B3-4208-A768-AE304D3D5BD7}" type="slidenum">
              <a:rPr lang="sk-SK" smtClean="0"/>
              <a:t>50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080742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3d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bude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119D8-39B3-4208-A768-AE304D3D5BD7}" type="slidenum">
              <a:rPr lang="sk-SK" smtClean="0"/>
              <a:t>60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93287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119D8-39B3-4208-A768-AE304D3D5BD7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96662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</a:t>
            </a:r>
            <a:r>
              <a:rPr lang="en-US" baseline="0" dirty="0"/>
              <a:t>: </a:t>
            </a:r>
            <a:r>
              <a:rPr lang="en-US" baseline="0" dirty="0" err="1"/>
              <a:t>vyznacit</a:t>
            </a:r>
            <a:r>
              <a:rPr lang="en-US" baseline="0" dirty="0"/>
              <a:t> </a:t>
            </a:r>
            <a:r>
              <a:rPr lang="en-US" baseline="0" dirty="0" err="1"/>
              <a:t>este</a:t>
            </a:r>
            <a:r>
              <a:rPr lang="en-US" baseline="0" dirty="0"/>
              <a:t> </a:t>
            </a:r>
            <a:r>
              <a:rPr lang="en-US" baseline="0" dirty="0" err="1"/>
              <a:t>kde</a:t>
            </a:r>
            <a:r>
              <a:rPr lang="en-US" baseline="0" dirty="0"/>
              <a:t> je </a:t>
            </a:r>
            <a:r>
              <a:rPr lang="en-US" baseline="0" dirty="0" err="1"/>
              <a:t>mensia</a:t>
            </a:r>
            <a:r>
              <a:rPr lang="en-US" baseline="0" dirty="0"/>
              <a:t> </a:t>
            </a:r>
            <a:r>
              <a:rPr lang="en-US" baseline="0" dirty="0" err="1"/>
              <a:t>kruznica</a:t>
            </a:r>
            <a:r>
              <a:rPr lang="en-US" baseline="0" dirty="0"/>
              <a:t> a </a:t>
            </a:r>
            <a:r>
              <a:rPr lang="en-US" baseline="0" dirty="0" err="1"/>
              <a:t>kde</a:t>
            </a:r>
            <a:r>
              <a:rPr lang="en-US" baseline="0" dirty="0"/>
              <a:t> </a:t>
            </a:r>
            <a:r>
              <a:rPr lang="en-US" baseline="0" dirty="0" err="1"/>
              <a:t>uz</a:t>
            </a:r>
            <a:r>
              <a:rPr lang="en-US" baseline="0" dirty="0"/>
              <a:t> </a:t>
            </a:r>
            <a:r>
              <a:rPr lang="en-US" baseline="0" dirty="0" err="1"/>
              <a:t>nie</a:t>
            </a:r>
            <a:r>
              <a:rPr lang="en-US" baseline="0" dirty="0"/>
              <a:t> (pre </a:t>
            </a:r>
            <a:r>
              <a:rPr lang="en-US" baseline="0" dirty="0" err="1"/>
              <a:t>zaporne</a:t>
            </a:r>
            <a:r>
              <a:rPr lang="en-US" baseline="0" dirty="0"/>
              <a:t> </a:t>
            </a:r>
            <a:r>
              <a:rPr lang="en-US" baseline="0" dirty="0" err="1"/>
              <a:t>uhly</a:t>
            </a:r>
            <a:r>
              <a:rPr lang="en-US" baseline="0" dirty="0"/>
              <a:t>)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119D8-39B3-4208-A768-AE304D3D5BD7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4789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</a:t>
            </a:r>
            <a:r>
              <a:rPr lang="en-US" baseline="0" dirty="0"/>
              <a:t> </a:t>
            </a:r>
            <a:r>
              <a:rPr lang="en-US" baseline="0" dirty="0" err="1"/>
              <a:t>videa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119D8-39B3-4208-A768-AE304D3D5BD7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29033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</a:t>
            </a:r>
            <a:r>
              <a:rPr lang="en-US" baseline="0" dirty="0"/>
              <a:t> </a:t>
            </a:r>
            <a:r>
              <a:rPr lang="en-US" baseline="0" dirty="0" err="1"/>
              <a:t>videa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119D8-39B3-4208-A768-AE304D3D5BD7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53715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2D</a:t>
            </a:r>
            <a:r>
              <a:rPr lang="en-US" baseline="0" dirty="0"/>
              <a:t> graph - energy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119D8-39B3-4208-A768-AE304D3D5BD7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24809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3d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bude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119D8-39B3-4208-A768-AE304D3D5BD7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92483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758698"/>
            <a:ext cx="7772400" cy="781050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Survive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419600"/>
            <a:ext cx="7772400" cy="1295400"/>
          </a:xfrm>
        </p:spPr>
        <p:txBody>
          <a:bodyPr>
            <a:normAutofit/>
          </a:bodyPr>
          <a:lstStyle>
            <a:lvl1pPr marL="0" indent="0" algn="ctr">
              <a:buNone/>
              <a:defRPr sz="280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Maskot</a:t>
            </a:r>
            <a:r>
              <a:rPr lang="en-US" dirty="0"/>
              <a:t> </a:t>
            </a:r>
            <a:r>
              <a:rPr lang="en-US" dirty="0" err="1"/>
              <a:t>Krochnyak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990600" cy="83820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  <a:latin typeface="Adobe Gothic Std B" pitchFamily="34" charset="-128"/>
                <a:ea typeface="Adobe Gothic Std B" pitchFamily="34" charset="-128"/>
              </a:defRPr>
            </a:lvl1pPr>
          </a:lstStyle>
          <a:p>
            <a:pPr lvl="0"/>
            <a:r>
              <a:rPr lang="en-US" dirty="0"/>
              <a:t>18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810000"/>
            <a:ext cx="91440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587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vert2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819A3-FBF7-4F5E-AC21-0252F517F3C8}" type="datetimeFigureOut">
              <a:rPr lang="sk-SK" smtClean="0"/>
              <a:t>30.08.2016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BEA-447A-479F-B572-7C6CA8CF9AC3}" type="slidenum">
              <a:rPr lang="sk-SK" smtClean="0"/>
              <a:t>‹#›</a:t>
            </a:fld>
            <a:endParaRPr lang="sk-SK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2921001" y="6705600"/>
            <a:ext cx="33020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Region</a:t>
            </a:r>
            <a:r>
              <a:rPr lang="sk-SK" sz="1200"/>
              <a:t>álne kolo Turnaja mladých fyzikov </a:t>
            </a:r>
            <a:r>
              <a:rPr lang="en-US" sz="1200"/>
              <a:t>- 2014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46670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400" y="533400"/>
            <a:ext cx="1371600" cy="5791200"/>
          </a:xfrm>
        </p:spPr>
        <p:txBody>
          <a:bodyPr vert="vert27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381000"/>
            <a:ext cx="7162800" cy="6096000"/>
          </a:xfrm>
        </p:spPr>
        <p:txBody>
          <a:bodyPr vert="vert2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819A3-FBF7-4F5E-AC21-0252F517F3C8}" type="datetimeFigureOut">
              <a:rPr lang="sk-SK" smtClean="0"/>
              <a:t>30.08.2016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BEA-447A-479F-B572-7C6CA8CF9AC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46717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819A3-FBF7-4F5E-AC21-0252F517F3C8}" type="datetimeFigureOut">
              <a:rPr lang="sk-SK" smtClean="0"/>
              <a:t>30.08.2016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BEA-447A-479F-B572-7C6CA8CF9AC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17806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819A3-FBF7-4F5E-AC21-0252F517F3C8}" type="datetimeFigureOut">
              <a:rPr lang="sk-SK" smtClean="0"/>
              <a:t>30.08.2016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BEA-447A-479F-B572-7C6CA8CF9AC3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48125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05680"/>
            <a:ext cx="9144000" cy="1362075"/>
          </a:xfrm>
          <a:noFill/>
          <a:ln>
            <a:noFill/>
          </a:ln>
        </p:spPr>
        <p:txBody>
          <a:bodyPr anchor="ctr">
            <a:normAutofit/>
          </a:bodyPr>
          <a:lstStyle>
            <a:lvl1pPr algn="ctr">
              <a:defRPr sz="4000" b="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67215"/>
            <a:ext cx="77724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4677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819A3-FBF7-4F5E-AC21-0252F517F3C8}" type="datetimeFigureOut">
              <a:rPr lang="sk-SK" smtClean="0"/>
              <a:t>30.08.2016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BEA-447A-479F-B572-7C6CA8CF9AC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49369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819A3-FBF7-4F5E-AC21-0252F517F3C8}" type="datetimeFigureOut">
              <a:rPr lang="sk-SK" smtClean="0"/>
              <a:t>30.08.2016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BEA-447A-479F-B572-7C6CA8CF9AC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80717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819A3-FBF7-4F5E-AC21-0252F517F3C8}" type="datetimeFigureOut">
              <a:rPr lang="sk-SK" smtClean="0"/>
              <a:t>30.08.2016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BEA-447A-479F-B572-7C6CA8CF9AC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22860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819A3-FBF7-4F5E-AC21-0252F517F3C8}" type="datetimeFigureOut">
              <a:rPr lang="sk-SK" smtClean="0"/>
              <a:t>30.08.2016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BEA-447A-479F-B572-7C6CA8CF9AC3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34959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819A3-FBF7-4F5E-AC21-0252F517F3C8}" type="datetimeFigureOut">
              <a:rPr lang="sk-SK" smtClean="0"/>
              <a:t>30.08.2016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BEA-447A-479F-B572-7C6CA8CF9AC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68014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819A3-FBF7-4F5E-AC21-0252F517F3C8}" type="datetimeFigureOut">
              <a:rPr lang="sk-SK" smtClean="0"/>
              <a:t>30.08.2016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BEA-447A-479F-B572-7C6CA8CF9AC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474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70560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E9819A3-FBF7-4F5E-AC21-0252F517F3C8}" type="datetimeFigureOut">
              <a:rPr lang="sk-SK" smtClean="0"/>
              <a:t>30.08.2016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705600"/>
            <a:ext cx="2895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46004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BCAA3BEA-447A-479F-B572-7C6CA8CF9AC3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86985" y="145916"/>
            <a:ext cx="3080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16</a:t>
            </a:r>
            <a:endParaRPr lang="sk-SK" sz="11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7379389" y="6406281"/>
            <a:ext cx="449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BCECD3BB-DBFF-41E0-8D45-9354C6FEF503}" type="slidenum">
              <a:rPr lang="sk-SK" sz="1600" smtClean="0">
                <a:solidFill>
                  <a:schemeClr val="bg1"/>
                </a:solidFill>
              </a:rPr>
              <a:t>‹#›</a:t>
            </a:fld>
            <a:endParaRPr lang="sk-SK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062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4.png"/><Relationship Id="rId3" Type="http://schemas.openxmlformats.org/officeDocument/2006/relationships/image" Target="../media/image211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160.png"/><Relationship Id="rId4" Type="http://schemas.openxmlformats.org/officeDocument/2006/relationships/image" Target="../media/image22.png"/><Relationship Id="rId1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31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NULL" TargetMode="External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microsoft.com/office/2007/relationships/media" Target="../media/media1.mp4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13" Type="http://schemas.openxmlformats.org/officeDocument/2006/relationships/image" Target="../media/image19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78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77.png"/><Relationship Id="rId4" Type="http://schemas.openxmlformats.org/officeDocument/2006/relationships/diagramLayout" Target="../diagrams/layout1.xml"/><Relationship Id="rId9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0.png"/><Relationship Id="rId4" Type="http://schemas.openxmlformats.org/officeDocument/2006/relationships/image" Target="../media/image78.png"/><Relationship Id="rId9" Type="http://schemas.openxmlformats.org/officeDocument/2006/relationships/image" Target="../media/image260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0.png"/><Relationship Id="rId10" Type="http://schemas.openxmlformats.org/officeDocument/2006/relationships/image" Target="../media/image32.png"/><Relationship Id="rId4" Type="http://schemas.openxmlformats.org/officeDocument/2006/relationships/image" Target="../media/image78.png"/><Relationship Id="rId9" Type="http://schemas.openxmlformats.org/officeDocument/2006/relationships/image" Target="../media/image2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4.png"/><Relationship Id="rId33" Type="http://schemas.openxmlformats.org/officeDocument/2006/relationships/image" Target="../media/image45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24" Type="http://schemas.openxmlformats.org/officeDocument/2006/relationships/image" Target="../media/image43.png"/><Relationship Id="rId32" Type="http://schemas.openxmlformats.org/officeDocument/2006/relationships/image" Target="../media/image44.png"/><Relationship Id="rId5" Type="http://schemas.openxmlformats.org/officeDocument/2006/relationships/image" Target="../media/image41.png"/><Relationship Id="rId31" Type="http://schemas.openxmlformats.org/officeDocument/2006/relationships/image" Target="../media/image42.png"/><Relationship Id="rId4" Type="http://schemas.openxmlformats.org/officeDocument/2006/relationships/notesSlide" Target="../notesSlides/notesSlide16.xml"/><Relationship Id="rId22" Type="http://schemas.openxmlformats.org/officeDocument/2006/relationships/chart" Target="../charts/chart6.xml"/><Relationship Id="rId30" Type="http://schemas.openxmlformats.org/officeDocument/2006/relationships/image" Target="../media/image153.png"/></Relationships>
</file>

<file path=ppt/slides/_rels/slide2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4.png"/><Relationship Id="rId33" Type="http://schemas.openxmlformats.org/officeDocument/2006/relationships/image" Target="../media/image45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24" Type="http://schemas.openxmlformats.org/officeDocument/2006/relationships/image" Target="../media/image43.png"/><Relationship Id="rId32" Type="http://schemas.openxmlformats.org/officeDocument/2006/relationships/image" Target="../media/image44.png"/><Relationship Id="rId5" Type="http://schemas.openxmlformats.org/officeDocument/2006/relationships/image" Target="../media/image41.png"/><Relationship Id="rId23" Type="http://schemas.openxmlformats.org/officeDocument/2006/relationships/image" Target="../media/image46.png"/><Relationship Id="rId31" Type="http://schemas.openxmlformats.org/officeDocument/2006/relationships/image" Target="../media/image42.png"/><Relationship Id="rId4" Type="http://schemas.openxmlformats.org/officeDocument/2006/relationships/notesSlide" Target="../notesSlides/notesSlide17.xml"/><Relationship Id="rId22" Type="http://schemas.openxmlformats.org/officeDocument/2006/relationships/chart" Target="../charts/chart7.xml"/><Relationship Id="rId30" Type="http://schemas.openxmlformats.org/officeDocument/2006/relationships/image" Target="../media/image1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7" Type="http://schemas.openxmlformats.org/officeDocument/2006/relationships/image" Target="../media/image460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13" Type="http://schemas.openxmlformats.org/officeDocument/2006/relationships/image" Target="../media/image440.png"/><Relationship Id="rId7" Type="http://schemas.openxmlformats.org/officeDocument/2006/relationships/image" Target="../media/image460.png"/><Relationship Id="rId12" Type="http://schemas.openxmlformats.org/officeDocument/2006/relationships/image" Target="../media/image401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94.png"/><Relationship Id="rId10" Type="http://schemas.openxmlformats.org/officeDocument/2006/relationships/image" Target="../media/image193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0.png"/><Relationship Id="rId9" Type="http://schemas.openxmlformats.org/officeDocument/2006/relationships/image" Target="../media/image19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53.png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5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openxmlformats.org/officeDocument/2006/relationships/image" Target="../media/image50.png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6.mp4"/><Relationship Id="rId7" Type="http://schemas.openxmlformats.org/officeDocument/2006/relationships/image" Target="../media/image4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Relationship Id="rId9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20.png"/><Relationship Id="rId10" Type="http://schemas.openxmlformats.org/officeDocument/2006/relationships/image" Target="../media/image58.png"/><Relationship Id="rId4" Type="http://schemas.openxmlformats.org/officeDocument/2006/relationships/image" Target="../media/image3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2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8.mp4"/><Relationship Id="rId7" Type="http://schemas.openxmlformats.org/officeDocument/2006/relationships/image" Target="../media/image5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8.mp4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9.png"/><Relationship Id="rId3" Type="http://schemas.openxmlformats.org/officeDocument/2006/relationships/image" Target="../media/image58.EMF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7.png"/><Relationship Id="rId15" Type="http://schemas.openxmlformats.org/officeDocument/2006/relationships/image" Target="../media/image81.png"/><Relationship Id="rId10" Type="http://schemas.openxmlformats.org/officeDocument/2006/relationships/image" Target="../media/image74.png"/><Relationship Id="rId4" Type="http://schemas.openxmlformats.org/officeDocument/2006/relationships/image" Target="../media/image59.EMF"/><Relationship Id="rId9" Type="http://schemas.openxmlformats.org/officeDocument/2006/relationships/image" Target="../media/image73.png"/><Relationship Id="rId1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chart" Target="../charts/chart1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7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60.emf"/><Relationship Id="rId7" Type="http://schemas.openxmlformats.org/officeDocument/2006/relationships/image" Target="../media/image8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0.png"/><Relationship Id="rId11" Type="http://schemas.openxmlformats.org/officeDocument/2006/relationships/image" Target="../media/image62.png"/><Relationship Id="rId5" Type="http://schemas.openxmlformats.org/officeDocument/2006/relationships/image" Target="../media/image800.png"/><Relationship Id="rId10" Type="http://schemas.openxmlformats.org/officeDocument/2006/relationships/image" Target="../media/image86.png"/><Relationship Id="rId4" Type="http://schemas.openxmlformats.org/officeDocument/2006/relationships/image" Target="../media/image790.png"/><Relationship Id="rId9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9.png"/><Relationship Id="rId18" Type="http://schemas.openxmlformats.org/officeDocument/2006/relationships/image" Target="../media/image66.png"/><Relationship Id="rId3" Type="http://schemas.openxmlformats.org/officeDocument/2006/relationships/image" Target="../media/image61.emf"/><Relationship Id="rId17" Type="http://schemas.openxmlformats.org/officeDocument/2006/relationships/image" Target="../media/image62.emf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00.png"/><Relationship Id="rId15" Type="http://schemas.openxmlformats.org/officeDocument/2006/relationships/image" Target="../media/image163.png"/><Relationship Id="rId10" Type="http://schemas.openxmlformats.org/officeDocument/2006/relationships/image" Target="../media/image99.png"/><Relationship Id="rId14" Type="http://schemas.openxmlformats.org/officeDocument/2006/relationships/image" Target="../media/image161.png"/><Relationship Id="rId9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png"/><Relationship Id="rId5" Type="http://schemas.openxmlformats.org/officeDocument/2006/relationships/image" Target="../media/image83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0.png"/><Relationship Id="rId7" Type="http://schemas.openxmlformats.org/officeDocument/2006/relationships/image" Target="../media/image11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7" Type="http://schemas.openxmlformats.org/officeDocument/2006/relationships/image" Target="../media/image2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.png"/><Relationship Id="rId10" Type="http://schemas.openxmlformats.org/officeDocument/2006/relationships/chart" Target="../charts/chart13.xml"/><Relationship Id="rId9" Type="http://schemas.openxmlformats.org/officeDocument/2006/relationships/image" Target="../media/image166.png"/><Relationship Id="rId4" Type="http://schemas.openxmlformats.org/officeDocument/2006/relationships/image" Target="../media/image21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89.png"/><Relationship Id="rId7" Type="http://schemas.openxmlformats.org/officeDocument/2006/relationships/image" Target="../media/image108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91.png"/><Relationship Id="rId5" Type="http://schemas.openxmlformats.org/officeDocument/2006/relationships/image" Target="../media/image101.png"/><Relationship Id="rId10" Type="http://schemas.openxmlformats.org/officeDocument/2006/relationships/image" Target="../media/image90.png"/><Relationship Id="rId4" Type="http://schemas.openxmlformats.org/officeDocument/2006/relationships/image" Target="../media/image162.png"/><Relationship Id="rId9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93.emf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png"/><Relationship Id="rId4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5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4.png"/><Relationship Id="rId5" Type="http://schemas.openxmlformats.org/officeDocument/2006/relationships/image" Target="../media/image115.png"/><Relationship Id="rId4" Type="http://schemas.openxmlformats.org/officeDocument/2006/relationships/image" Target="../media/image12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65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0.png"/><Relationship Id="rId5" Type="http://schemas.openxmlformats.org/officeDocument/2006/relationships/image" Target="../media/image9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gif"/><Relationship Id="rId7" Type="http://schemas.openxmlformats.org/officeDocument/2006/relationships/image" Target="../media/image400.png"/><Relationship Id="rId2" Type="http://schemas.openxmlformats.org/officeDocument/2006/relationships/image" Target="../media/image13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380.png"/><Relationship Id="rId4" Type="http://schemas.openxmlformats.org/officeDocument/2006/relationships/image" Target="../media/image138.gif"/><Relationship Id="rId9" Type="http://schemas.openxmlformats.org/officeDocument/2006/relationships/image" Target="../media/image6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139.png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300.png"/><Relationship Id="rId4" Type="http://schemas.openxmlformats.org/officeDocument/2006/relationships/image" Target="../media/image14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media" Target="../media/media10.avi"/><Relationship Id="rId7" Type="http://schemas.openxmlformats.org/officeDocument/2006/relationships/image" Target="../media/image144.png"/><Relationship Id="rId2" Type="http://schemas.openxmlformats.org/officeDocument/2006/relationships/video" Target="../media/media9.avi"/><Relationship Id="rId1" Type="http://schemas.microsoft.com/office/2007/relationships/media" Target="../media/media9.avi"/><Relationship Id="rId6" Type="http://schemas.openxmlformats.org/officeDocument/2006/relationships/image" Target="../media/image143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10.avi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17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3" Type="http://schemas.openxmlformats.org/officeDocument/2006/relationships/image" Target="../media/image155.png"/><Relationship Id="rId12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5.png"/><Relationship Id="rId15" Type="http://schemas.openxmlformats.org/officeDocument/2006/relationships/image" Target="../media/image20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12" Type="http://schemas.openxmlformats.org/officeDocument/2006/relationships/image" Target="../media/image2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Lagging Pendulum</a:t>
            </a:r>
            <a:endParaRPr lang="sk-S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Martin Ga</a:t>
            </a:r>
            <a:r>
              <a:rPr lang="sk-SK" dirty="0"/>
              <a:t>žo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02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8287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Analytical t</a:t>
            </a:r>
            <a:r>
              <a:rPr lang="sk-SK" dirty="0"/>
              <a:t>heory: circular trajectories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205580" y="2339269"/>
            <a:ext cx="1988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</a:rPr>
              <a:t>Centrifugal force</a:t>
            </a:r>
            <a:endParaRPr lang="sk-SK" sz="2400" dirty="0">
              <a:solidFill>
                <a:schemeClr val="accent3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192960" y="1490640"/>
            <a:ext cx="6796580" cy="1921404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k-SK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/>
              <p:cNvSpPr/>
              <p:nvPr/>
            </p:nvSpPr>
            <p:spPr>
              <a:xfrm>
                <a:off x="2358189" y="1942381"/>
                <a:ext cx="4736389" cy="12938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−</m:t>
                      </m:r>
                      <m:func>
                        <m:func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2400" i="1">
                          <a:solidFill>
                            <a:schemeClr val="bg2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func>
                        </m:e>
                      </m:d>
                      <m:func>
                        <m:func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sk-SK" sz="2400" b="1" dirty="0">
                  <a:solidFill>
                    <a:schemeClr val="bg1"/>
                  </a:solidFill>
                </a:endParaRPr>
              </a:p>
              <a:p>
                <a:endParaRPr lang="sk-SK" sz="24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72" name="Rectangle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189" y="1942381"/>
                <a:ext cx="4736389" cy="12938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6483546" y="2808365"/>
                <a:ext cx="1190006" cy="335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rad>
                    </m:oMath>
                  </m:oMathPara>
                </a14:m>
                <a:endParaRPr lang="sk-SK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3546" y="2808365"/>
                <a:ext cx="1190006" cy="335413"/>
              </a:xfrm>
              <a:prstGeom prst="rect">
                <a:avLst/>
              </a:prstGeom>
              <a:blipFill>
                <a:blip r:embed="rId4"/>
                <a:stretch>
                  <a:fillRect l="-2564" r="-3590" b="-25455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Box 76"/>
          <p:cNvSpPr txBox="1"/>
          <p:nvPr/>
        </p:nvSpPr>
        <p:spPr>
          <a:xfrm>
            <a:off x="1303789" y="1670375"/>
            <a:ext cx="2234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>
                <a:solidFill>
                  <a:schemeClr val="bg2"/>
                </a:solidFill>
              </a:rPr>
              <a:t>Equlibrium</a:t>
            </a:r>
            <a:r>
              <a:rPr lang="en-US" u="sng" dirty="0">
                <a:solidFill>
                  <a:schemeClr val="bg2"/>
                </a:solidFill>
              </a:rPr>
              <a:t> condition:</a:t>
            </a:r>
            <a:endParaRPr lang="sk-SK" dirty="0"/>
          </a:p>
          <a:p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428324" y="3684050"/>
                <a:ext cx="4930068" cy="461665"/>
              </a:xfrm>
              <a:prstGeom prst="rect">
                <a:avLst/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Two free parameters: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4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sk-SK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24" y="3684050"/>
                <a:ext cx="4930068" cy="461665"/>
              </a:xfrm>
              <a:prstGeom prst="rect">
                <a:avLst/>
              </a:prstGeom>
              <a:blipFill rotWithShape="0">
                <a:blip r:embed="rId14"/>
                <a:stretch>
                  <a:fillRect l="-1726" t="-8974" b="-26923"/>
                </a:stretch>
              </a:blipFill>
              <a:ln/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4140615" y="5133645"/>
                <a:ext cx="4337501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</a:rPr>
                  <a:t>Let’s plot solution in the dependence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32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sk-SK" sz="32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615" y="5133645"/>
                <a:ext cx="4337501" cy="1077218"/>
              </a:xfrm>
              <a:prstGeom prst="rect">
                <a:avLst/>
              </a:prstGeom>
              <a:blipFill rotWithShape="0">
                <a:blip r:embed="rId15"/>
                <a:stretch>
                  <a:fillRect l="-3511" t="-7345" r="-3792" b="-17514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urved Connector 3"/>
          <p:cNvCxnSpPr/>
          <p:nvPr/>
        </p:nvCxnSpPr>
        <p:spPr>
          <a:xfrm rot="5400000">
            <a:off x="3135318" y="4239486"/>
            <a:ext cx="599892" cy="549035"/>
          </a:xfrm>
          <a:prstGeom prst="curvedConnector3">
            <a:avLst>
              <a:gd name="adj1" fmla="val 38768"/>
            </a:avLst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887264" y="4855524"/>
                <a:ext cx="191039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Natural frequency</a:t>
                </a:r>
              </a:p>
              <a:p>
                <a:pPr algn="ctr"/>
                <a:r>
                  <a:rPr lang="en-US" dirty="0"/>
                  <a:t>(Depends 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) </a:t>
                </a:r>
                <a:endParaRPr lang="sk-SK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264" y="4855524"/>
                <a:ext cx="1910395" cy="646331"/>
              </a:xfrm>
              <a:prstGeom prst="rect">
                <a:avLst/>
              </a:prstGeom>
              <a:blipFill rotWithShape="0">
                <a:blip r:embed="rId16"/>
                <a:stretch>
                  <a:fillRect l="-2875" t="-5660" r="-2556" b="-14151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6065918" y="3745295"/>
            <a:ext cx="1067673" cy="1042104"/>
            <a:chOff x="6065918" y="3745295"/>
            <a:chExt cx="1067673" cy="1042104"/>
          </a:xfrm>
        </p:grpSpPr>
        <p:grpSp>
          <p:nvGrpSpPr>
            <p:cNvPr id="12" name="Group 11"/>
            <p:cNvGrpSpPr/>
            <p:nvPr/>
          </p:nvGrpSpPr>
          <p:grpSpPr>
            <a:xfrm>
              <a:off x="6139543" y="3745295"/>
              <a:ext cx="979230" cy="1042104"/>
              <a:chOff x="7577521" y="1043937"/>
              <a:chExt cx="1086529" cy="1433394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7577521" y="1043937"/>
                <a:ext cx="376864" cy="190499"/>
                <a:chOff x="7577521" y="1043937"/>
                <a:chExt cx="376864" cy="190499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7577521" y="1139187"/>
                  <a:ext cx="376864" cy="0"/>
                </a:xfrm>
                <a:prstGeom prst="line">
                  <a:avLst/>
                </a:prstGeom>
                <a:ln w="57150">
                  <a:solidFill>
                    <a:schemeClr val="tx2"/>
                  </a:solidFill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7577521" y="1043937"/>
                  <a:ext cx="0" cy="190499"/>
                </a:xfrm>
                <a:prstGeom prst="line">
                  <a:avLst/>
                </a:prstGeom>
                <a:ln w="57150">
                  <a:solidFill>
                    <a:schemeClr val="tx2"/>
                  </a:solidFill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7954385" y="1126677"/>
                <a:ext cx="633465" cy="1274454"/>
              </a:xfrm>
              <a:prstGeom prst="line">
                <a:avLst/>
              </a:prstGeom>
              <a:ln w="28575"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7949267" y="1126677"/>
                <a:ext cx="19902" cy="1350654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/>
              <p:cNvSpPr/>
              <p:nvPr/>
            </p:nvSpPr>
            <p:spPr>
              <a:xfrm>
                <a:off x="8511650" y="2324931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6065918" y="3883791"/>
                  <a:ext cx="43967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sk-SK" dirty="0"/>
                </a:p>
                <a:p>
                  <a:endParaRPr lang="sk-SK" dirty="0"/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5918" y="3883791"/>
                  <a:ext cx="439672" cy="646331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6764644" y="4015567"/>
                  <a:ext cx="36894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oMath>
                    </m:oMathPara>
                  </a14:m>
                  <a:endParaRPr lang="sk-SK" dirty="0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4644" y="4015567"/>
                  <a:ext cx="368947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Circular Arrow 5"/>
          <p:cNvSpPr/>
          <p:nvPr/>
        </p:nvSpPr>
        <p:spPr>
          <a:xfrm rot="1314733" flipV="1">
            <a:off x="4966733" y="3709209"/>
            <a:ext cx="1245962" cy="1197239"/>
          </a:xfrm>
          <a:prstGeom prst="circularArrow">
            <a:avLst>
              <a:gd name="adj1" fmla="val 2729"/>
              <a:gd name="adj2" fmla="val 1142319"/>
              <a:gd name="adj3" fmla="val 19879948"/>
              <a:gd name="adj4" fmla="val 11994489"/>
              <a:gd name="adj5" fmla="val 7592"/>
            </a:avLst>
          </a:prstGeom>
          <a:solidFill>
            <a:schemeClr val="tx2">
              <a:lumMod val="75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06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/>
      <p:bldP spid="9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Chart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797703"/>
              </p:ext>
            </p:extLst>
          </p:nvPr>
        </p:nvGraphicFramePr>
        <p:xfrm>
          <a:off x="480197" y="1151887"/>
          <a:ext cx="6057193" cy="5056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Title 1"/>
          <p:cNvSpPr txBox="1">
            <a:spLocks/>
          </p:cNvSpPr>
          <p:nvPr/>
        </p:nvSpPr>
        <p:spPr>
          <a:xfrm>
            <a:off x="195182" y="209782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</a:t>
            </a:r>
            <a:r>
              <a:rPr lang="sk-SK" dirty="0"/>
              <a:t>quilibrium</a:t>
            </a:r>
            <a:r>
              <a:rPr lang="en-US" dirty="0"/>
              <a:t> angles </a:t>
            </a:r>
            <a:endParaRPr lang="sk-SK" dirty="0"/>
          </a:p>
        </p:txBody>
      </p:sp>
      <p:grpSp>
        <p:nvGrpSpPr>
          <p:cNvPr id="7" name="Group 6"/>
          <p:cNvGrpSpPr/>
          <p:nvPr/>
        </p:nvGrpSpPr>
        <p:grpSpPr>
          <a:xfrm>
            <a:off x="7035269" y="5091932"/>
            <a:ext cx="1074834" cy="918453"/>
            <a:chOff x="7035269" y="5091932"/>
            <a:chExt cx="1074834" cy="918453"/>
          </a:xfrm>
        </p:grpSpPr>
        <p:grpSp>
          <p:nvGrpSpPr>
            <p:cNvPr id="5" name="Group 4"/>
            <p:cNvGrpSpPr/>
            <p:nvPr/>
          </p:nvGrpSpPr>
          <p:grpSpPr>
            <a:xfrm>
              <a:off x="7723575" y="5091932"/>
              <a:ext cx="376864" cy="190499"/>
              <a:chOff x="7723575" y="5091932"/>
              <a:chExt cx="376864" cy="190499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7723575" y="5187182"/>
                <a:ext cx="376864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7723575" y="5091932"/>
                <a:ext cx="0" cy="190499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45" name="Straight Connector 44"/>
            <p:cNvCxnSpPr/>
            <p:nvPr/>
          </p:nvCxnSpPr>
          <p:spPr>
            <a:xfrm flipH="1">
              <a:off x="7187669" y="5192090"/>
              <a:ext cx="912770" cy="481770"/>
            </a:xfrm>
            <a:prstGeom prst="line">
              <a:avLst/>
            </a:prstGeom>
            <a:ln w="28575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8095321" y="5174672"/>
              <a:ext cx="14782" cy="83571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7035269" y="5632496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1209521" y="5510317"/>
                <a:ext cx="1081292" cy="60907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=0,2</m:t>
                      </m:r>
                    </m:oMath>
                  </m:oMathPara>
                </a14:m>
                <a:endParaRPr lang="sk-SK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521" y="5510317"/>
                <a:ext cx="1081292" cy="60907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/>
          <p:cNvSpPr txBox="1"/>
          <p:nvPr/>
        </p:nvSpPr>
        <p:spPr>
          <a:xfrm>
            <a:off x="4110284" y="1657019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n-US" baseline="30000" dirty="0">
                <a:solidFill>
                  <a:schemeClr val="accent2">
                    <a:lumMod val="50000"/>
                  </a:schemeClr>
                </a:solidFill>
              </a:rPr>
              <a:t>st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 trajectory: “traditional”</a:t>
            </a:r>
            <a:endParaRPr lang="sk-SK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10284" y="5339364"/>
            <a:ext cx="142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en-US" baseline="30000" dirty="0">
                <a:solidFill>
                  <a:schemeClr val="accent2">
                    <a:lumMod val="50000"/>
                  </a:schemeClr>
                </a:solidFill>
              </a:rPr>
              <a:t>rd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trajectory</a:t>
            </a:r>
            <a:endParaRPr lang="sk-SK" dirty="0">
              <a:solidFill>
                <a:schemeClr val="accent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6189878" y="3336926"/>
                <a:ext cx="540469" cy="61754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/>
                            </a:rPr>
                            <m:t>𝝎</m:t>
                          </m:r>
                        </m:num>
                        <m:den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sk-SK" b="1" dirty="0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9878" y="3336926"/>
                <a:ext cx="540469" cy="61754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1209521" y="6257263"/>
                <a:ext cx="1190006" cy="335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rad>
                    </m:oMath>
                  </m:oMathPara>
                </a14:m>
                <a:endParaRPr lang="sk-SK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521" y="6257263"/>
                <a:ext cx="1190006" cy="335413"/>
              </a:xfrm>
              <a:prstGeom prst="rect">
                <a:avLst/>
              </a:prstGeom>
              <a:blipFill rotWithShape="0">
                <a:blip r:embed="rId6"/>
                <a:stretch>
                  <a:fillRect l="-2551" r="-3571" b="-25455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1049126" y="1234436"/>
                <a:ext cx="779381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𝐫𝐚𝐝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sk-SK" b="1" dirty="0"/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126" y="1234436"/>
                <a:ext cx="779381" cy="646331"/>
              </a:xfrm>
              <a:prstGeom prst="rect">
                <a:avLst/>
              </a:prstGeom>
              <a:blipFill>
                <a:blip r:embed="rId9"/>
                <a:stretch>
                  <a:fillRect b="-7477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/>
          <p:cNvSpPr/>
          <p:nvPr/>
        </p:nvSpPr>
        <p:spPr>
          <a:xfrm>
            <a:off x="1049126" y="3698547"/>
            <a:ext cx="4996204" cy="627825"/>
          </a:xfrm>
          <a:prstGeom prst="rect">
            <a:avLst/>
          </a:prstGeom>
          <a:gradFill flip="none" rotWithShape="1">
            <a:gsLst>
              <a:gs pos="99000">
                <a:srgbClr val="53CA82">
                  <a:alpha val="60000"/>
                </a:srgbClr>
              </a:gs>
              <a:gs pos="0">
                <a:schemeClr val="accent3">
                  <a:alpha val="95000"/>
                </a:schemeClr>
              </a:gs>
              <a:gs pos="100000">
                <a:srgbClr val="DFF3E3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“Circles with a smaller radius”</a:t>
            </a:r>
            <a:endParaRPr lang="sk-SK" sz="2000" dirty="0"/>
          </a:p>
        </p:txBody>
      </p:sp>
      <p:sp>
        <p:nvSpPr>
          <p:cNvPr id="53" name="TextBox 52"/>
          <p:cNvSpPr txBox="1"/>
          <p:nvPr/>
        </p:nvSpPr>
        <p:spPr>
          <a:xfrm>
            <a:off x="4062569" y="4177294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en-US" baseline="30000" dirty="0" err="1">
                <a:solidFill>
                  <a:schemeClr val="accent2">
                    <a:lumMod val="50000"/>
                  </a:schemeClr>
                </a:solidFill>
              </a:rPr>
              <a:t>nd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 trajectory: “lagging”</a:t>
            </a:r>
            <a:endParaRPr lang="sk-SK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490998" y="1043937"/>
            <a:ext cx="2173052" cy="1436664"/>
            <a:chOff x="6490998" y="1043937"/>
            <a:chExt cx="2173052" cy="1436664"/>
          </a:xfrm>
        </p:grpSpPr>
        <p:grpSp>
          <p:nvGrpSpPr>
            <p:cNvPr id="2" name="Group 1"/>
            <p:cNvGrpSpPr/>
            <p:nvPr/>
          </p:nvGrpSpPr>
          <p:grpSpPr>
            <a:xfrm>
              <a:off x="7577521" y="1043937"/>
              <a:ext cx="1086529" cy="1433394"/>
              <a:chOff x="7577521" y="1043937"/>
              <a:chExt cx="1086529" cy="1433394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7577521" y="1043937"/>
                <a:ext cx="376864" cy="190499"/>
                <a:chOff x="7577521" y="1043937"/>
                <a:chExt cx="376864" cy="190499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>
                  <a:off x="7577521" y="1139187"/>
                  <a:ext cx="376864" cy="0"/>
                </a:xfrm>
                <a:prstGeom prst="line">
                  <a:avLst/>
                </a:prstGeom>
                <a:ln w="57150">
                  <a:solidFill>
                    <a:schemeClr val="tx2"/>
                  </a:solidFill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7577521" y="1043937"/>
                  <a:ext cx="0" cy="190499"/>
                </a:xfrm>
                <a:prstGeom prst="line">
                  <a:avLst/>
                </a:prstGeom>
                <a:ln w="57150">
                  <a:solidFill>
                    <a:schemeClr val="tx2"/>
                  </a:solidFill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7954385" y="1126677"/>
                <a:ext cx="633465" cy="1274454"/>
              </a:xfrm>
              <a:prstGeom prst="line">
                <a:avLst/>
              </a:prstGeom>
              <a:ln w="28575"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7949267" y="1126677"/>
                <a:ext cx="19902" cy="1350654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/>
              <p:nvPr/>
            </p:nvSpPr>
            <p:spPr>
              <a:xfrm>
                <a:off x="8511650" y="2324931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 flipH="1">
              <a:off x="6490998" y="1047207"/>
              <a:ext cx="1086529" cy="1433394"/>
              <a:chOff x="7577521" y="1043937"/>
              <a:chExt cx="1086529" cy="1433394"/>
            </a:xfrm>
            <a:noFill/>
          </p:grpSpPr>
          <p:grpSp>
            <p:nvGrpSpPr>
              <p:cNvPr id="50" name="Group 49"/>
              <p:cNvGrpSpPr/>
              <p:nvPr/>
            </p:nvGrpSpPr>
            <p:grpSpPr>
              <a:xfrm>
                <a:off x="7577521" y="1043937"/>
                <a:ext cx="376864" cy="190499"/>
                <a:chOff x="7577521" y="1043937"/>
                <a:chExt cx="376864" cy="190499"/>
              </a:xfrm>
              <a:grpFill/>
            </p:grpSpPr>
            <p:cxnSp>
              <p:nvCxnSpPr>
                <p:cNvPr id="61" name="Straight Connector 60"/>
                <p:cNvCxnSpPr/>
                <p:nvPr/>
              </p:nvCxnSpPr>
              <p:spPr>
                <a:xfrm>
                  <a:off x="7577521" y="1139187"/>
                  <a:ext cx="376864" cy="0"/>
                </a:xfrm>
                <a:prstGeom prst="line">
                  <a:avLst/>
                </a:prstGeom>
                <a:grpFill/>
                <a:ln w="57150">
                  <a:noFill/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7577521" y="1043937"/>
                  <a:ext cx="0" cy="190499"/>
                </a:xfrm>
                <a:prstGeom prst="line">
                  <a:avLst/>
                </a:prstGeom>
                <a:grpFill/>
                <a:ln w="57150">
                  <a:noFill/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6" name="Straight Connector 55"/>
              <p:cNvCxnSpPr/>
              <p:nvPr/>
            </p:nvCxnSpPr>
            <p:spPr>
              <a:xfrm>
                <a:off x="7954385" y="1126677"/>
                <a:ext cx="633465" cy="1274454"/>
              </a:xfrm>
              <a:prstGeom prst="line">
                <a:avLst/>
              </a:prstGeom>
              <a:grpFill/>
              <a:ln w="28575">
                <a:noFill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7949267" y="1126677"/>
                <a:ext cx="19902" cy="1350654"/>
              </a:xfrm>
              <a:prstGeom prst="line">
                <a:avLst/>
              </a:prstGeom>
              <a:grpFill/>
              <a:ln>
                <a:noFill/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Oval 59"/>
              <p:cNvSpPr/>
              <p:nvPr/>
            </p:nvSpPr>
            <p:spPr>
              <a:xfrm>
                <a:off x="8511650" y="2324931"/>
                <a:ext cx="152400" cy="152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7261689" y="3054902"/>
            <a:ext cx="774013" cy="1452014"/>
            <a:chOff x="7261689" y="3054902"/>
            <a:chExt cx="774013" cy="1452014"/>
          </a:xfrm>
        </p:grpSpPr>
        <p:grpSp>
          <p:nvGrpSpPr>
            <p:cNvPr id="6" name="Group 5"/>
            <p:cNvGrpSpPr/>
            <p:nvPr/>
          </p:nvGrpSpPr>
          <p:grpSpPr>
            <a:xfrm>
              <a:off x="7401053" y="3054902"/>
              <a:ext cx="634649" cy="1442103"/>
              <a:chOff x="7401053" y="3054902"/>
              <a:chExt cx="634649" cy="1442103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644054" y="3054902"/>
                <a:ext cx="376864" cy="190499"/>
                <a:chOff x="7644054" y="3054902"/>
                <a:chExt cx="376864" cy="190499"/>
              </a:xfrm>
            </p:grpSpPr>
            <p:cxnSp>
              <p:nvCxnSpPr>
                <p:cNvPr id="38" name="Straight Connector 37"/>
                <p:cNvCxnSpPr/>
                <p:nvPr/>
              </p:nvCxnSpPr>
              <p:spPr>
                <a:xfrm>
                  <a:off x="7644054" y="3150152"/>
                  <a:ext cx="376864" cy="0"/>
                </a:xfrm>
                <a:prstGeom prst="line">
                  <a:avLst/>
                </a:prstGeom>
                <a:ln w="57150">
                  <a:solidFill>
                    <a:schemeClr val="tx2"/>
                  </a:solidFill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7644054" y="3054902"/>
                  <a:ext cx="0" cy="190499"/>
                </a:xfrm>
                <a:prstGeom prst="line">
                  <a:avLst/>
                </a:prstGeom>
                <a:ln w="57150">
                  <a:solidFill>
                    <a:schemeClr val="tx2"/>
                  </a:solidFill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" name="Straight Connector 39"/>
              <p:cNvCxnSpPr>
                <a:endCxn id="42" idx="7"/>
              </p:cNvCxnSpPr>
              <p:nvPr/>
            </p:nvCxnSpPr>
            <p:spPr>
              <a:xfrm flipH="1">
                <a:off x="7531135" y="3146787"/>
                <a:ext cx="498837" cy="1161291"/>
              </a:xfrm>
              <a:prstGeom prst="line">
                <a:avLst/>
              </a:prstGeom>
              <a:ln w="28575"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8015800" y="3146351"/>
                <a:ext cx="19902" cy="1350654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Oval 41"/>
              <p:cNvSpPr/>
              <p:nvPr/>
            </p:nvSpPr>
            <p:spPr>
              <a:xfrm>
                <a:off x="7401053" y="428576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 flipH="1">
              <a:off x="7261689" y="3064813"/>
              <a:ext cx="634649" cy="1442103"/>
              <a:chOff x="7401053" y="3054902"/>
              <a:chExt cx="634649" cy="1442103"/>
            </a:xfrm>
            <a:noFill/>
          </p:grpSpPr>
          <p:grpSp>
            <p:nvGrpSpPr>
              <p:cNvPr id="64" name="Group 63"/>
              <p:cNvGrpSpPr/>
              <p:nvPr/>
            </p:nvGrpSpPr>
            <p:grpSpPr>
              <a:xfrm>
                <a:off x="7644054" y="3054902"/>
                <a:ext cx="376864" cy="190499"/>
                <a:chOff x="7644054" y="3054902"/>
                <a:chExt cx="376864" cy="190499"/>
              </a:xfrm>
              <a:grpFill/>
            </p:grpSpPr>
            <p:cxnSp>
              <p:nvCxnSpPr>
                <p:cNvPr id="68" name="Straight Connector 67"/>
                <p:cNvCxnSpPr/>
                <p:nvPr/>
              </p:nvCxnSpPr>
              <p:spPr>
                <a:xfrm>
                  <a:off x="7644054" y="3150152"/>
                  <a:ext cx="376864" cy="0"/>
                </a:xfrm>
                <a:prstGeom prst="line">
                  <a:avLst/>
                </a:prstGeom>
                <a:grpFill/>
                <a:ln w="57150">
                  <a:noFill/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7644054" y="3054902"/>
                  <a:ext cx="0" cy="190499"/>
                </a:xfrm>
                <a:prstGeom prst="line">
                  <a:avLst/>
                </a:prstGeom>
                <a:grpFill/>
                <a:ln w="57150">
                  <a:noFill/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5" name="Straight Connector 64"/>
              <p:cNvCxnSpPr>
                <a:endCxn id="67" idx="7"/>
              </p:cNvCxnSpPr>
              <p:nvPr/>
            </p:nvCxnSpPr>
            <p:spPr>
              <a:xfrm flipH="1">
                <a:off x="7531135" y="3146787"/>
                <a:ext cx="498837" cy="1161291"/>
              </a:xfrm>
              <a:prstGeom prst="line">
                <a:avLst/>
              </a:prstGeom>
              <a:grpFill/>
              <a:ln w="28575">
                <a:noFill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8015800" y="3146351"/>
                <a:ext cx="19902" cy="1350654"/>
              </a:xfrm>
              <a:prstGeom prst="line">
                <a:avLst/>
              </a:prstGeom>
              <a:grpFill/>
              <a:ln>
                <a:noFill/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Oval 66"/>
              <p:cNvSpPr/>
              <p:nvPr/>
            </p:nvSpPr>
            <p:spPr>
              <a:xfrm>
                <a:off x="7401053" y="4285760"/>
                <a:ext cx="152400" cy="152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7401053" y="3054902"/>
            <a:ext cx="634649" cy="1442103"/>
            <a:chOff x="7401053" y="3054902"/>
            <a:chExt cx="634649" cy="1442103"/>
          </a:xfrm>
        </p:grpSpPr>
        <p:grpSp>
          <p:nvGrpSpPr>
            <p:cNvPr id="72" name="Group 71"/>
            <p:cNvGrpSpPr/>
            <p:nvPr/>
          </p:nvGrpSpPr>
          <p:grpSpPr>
            <a:xfrm>
              <a:off x="7644054" y="3054902"/>
              <a:ext cx="376864" cy="190499"/>
              <a:chOff x="7644054" y="3054902"/>
              <a:chExt cx="376864" cy="190499"/>
            </a:xfrm>
          </p:grpSpPr>
          <p:cxnSp>
            <p:nvCxnSpPr>
              <p:cNvPr id="76" name="Straight Connector 75"/>
              <p:cNvCxnSpPr/>
              <p:nvPr/>
            </p:nvCxnSpPr>
            <p:spPr>
              <a:xfrm>
                <a:off x="7644054" y="3150152"/>
                <a:ext cx="376864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7644054" y="3054902"/>
                <a:ext cx="0" cy="190499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73" name="Straight Connector 72"/>
            <p:cNvCxnSpPr>
              <a:endCxn id="75" idx="7"/>
            </p:cNvCxnSpPr>
            <p:nvPr/>
          </p:nvCxnSpPr>
          <p:spPr>
            <a:xfrm flipH="1">
              <a:off x="7531135" y="3146787"/>
              <a:ext cx="498837" cy="1161291"/>
            </a:xfrm>
            <a:prstGeom prst="line">
              <a:avLst/>
            </a:prstGeom>
            <a:ln w="28575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8015800" y="3146351"/>
              <a:ext cx="19902" cy="135065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74"/>
            <p:cNvSpPr/>
            <p:nvPr/>
          </p:nvSpPr>
          <p:spPr>
            <a:xfrm>
              <a:off x="7401053" y="428576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7573661" y="1053231"/>
            <a:ext cx="1086529" cy="1433394"/>
            <a:chOff x="7577521" y="1043937"/>
            <a:chExt cx="1086529" cy="1433394"/>
          </a:xfrm>
        </p:grpSpPr>
        <p:grpSp>
          <p:nvGrpSpPr>
            <p:cNvPr id="79" name="Group 78"/>
            <p:cNvGrpSpPr/>
            <p:nvPr/>
          </p:nvGrpSpPr>
          <p:grpSpPr>
            <a:xfrm>
              <a:off x="7577521" y="1043937"/>
              <a:ext cx="376864" cy="190499"/>
              <a:chOff x="7577521" y="1043937"/>
              <a:chExt cx="376864" cy="190499"/>
            </a:xfrm>
          </p:grpSpPr>
          <p:cxnSp>
            <p:nvCxnSpPr>
              <p:cNvPr id="83" name="Straight Connector 82"/>
              <p:cNvCxnSpPr/>
              <p:nvPr/>
            </p:nvCxnSpPr>
            <p:spPr>
              <a:xfrm>
                <a:off x="7577521" y="1139187"/>
                <a:ext cx="376864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7577521" y="1043937"/>
                <a:ext cx="0" cy="190499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80" name="Straight Connector 79"/>
            <p:cNvCxnSpPr/>
            <p:nvPr/>
          </p:nvCxnSpPr>
          <p:spPr>
            <a:xfrm>
              <a:off x="7954385" y="1126677"/>
              <a:ext cx="633465" cy="1274454"/>
            </a:xfrm>
            <a:prstGeom prst="line">
              <a:avLst/>
            </a:prstGeom>
            <a:ln w="28575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7949267" y="1126677"/>
              <a:ext cx="19902" cy="135065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81"/>
            <p:cNvSpPr/>
            <p:nvPr/>
          </p:nvSpPr>
          <p:spPr>
            <a:xfrm>
              <a:off x="8511650" y="2324931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282261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/>
      <p:bldP spid="49" grpId="0" animBg="1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Spotted circular trajectories</a:t>
            </a:r>
            <a:endParaRPr lang="sk-SK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52858"/>
              </p:ext>
            </p:extLst>
          </p:nvPr>
        </p:nvGraphicFramePr>
        <p:xfrm>
          <a:off x="457200" y="1417638"/>
          <a:ext cx="8229600" cy="3558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58623"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084333" y="5444456"/>
            <a:ext cx="2662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chemeClr val="accent4"/>
                </a:solidFill>
              </a:rPr>
              <a:t>✗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accent4"/>
                </a:solidFill>
              </a:rPr>
              <a:t>Not observed </a:t>
            </a:r>
            <a:endParaRPr lang="sk-SK" sz="2800" dirty="0">
              <a:solidFill>
                <a:schemeClr val="accent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63980" y="5444456"/>
            <a:ext cx="1987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en-US" sz="2800" dirty="0">
                <a:solidFill>
                  <a:schemeClr val="accent3"/>
                </a:solidFill>
              </a:rPr>
              <a:t>Observed</a:t>
            </a:r>
            <a:endParaRPr lang="sk-SK" sz="2800" dirty="0">
              <a:solidFill>
                <a:schemeClr val="accent3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7471" y="5461873"/>
            <a:ext cx="1987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en-US" sz="2800" dirty="0">
                <a:solidFill>
                  <a:schemeClr val="accent3"/>
                </a:solidFill>
              </a:rPr>
              <a:t>Observed</a:t>
            </a:r>
            <a:endParaRPr lang="sk-SK" sz="2800" dirty="0">
              <a:solidFill>
                <a:schemeClr val="accent3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232226" y="1621692"/>
            <a:ext cx="1086529" cy="1433394"/>
            <a:chOff x="7577521" y="1043937"/>
            <a:chExt cx="1086529" cy="1433394"/>
          </a:xfrm>
        </p:grpSpPr>
        <p:grpSp>
          <p:nvGrpSpPr>
            <p:cNvPr id="26" name="Group 25"/>
            <p:cNvGrpSpPr/>
            <p:nvPr/>
          </p:nvGrpSpPr>
          <p:grpSpPr>
            <a:xfrm>
              <a:off x="7577521" y="1043937"/>
              <a:ext cx="376864" cy="190499"/>
              <a:chOff x="7577521" y="1043937"/>
              <a:chExt cx="376864" cy="190499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7577521" y="1139187"/>
                <a:ext cx="376864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7577521" y="1043937"/>
                <a:ext cx="0" cy="190499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27" name="Straight Connector 26"/>
            <p:cNvCxnSpPr/>
            <p:nvPr/>
          </p:nvCxnSpPr>
          <p:spPr>
            <a:xfrm>
              <a:off x="7954385" y="1126677"/>
              <a:ext cx="633465" cy="1274454"/>
            </a:xfrm>
            <a:prstGeom prst="line">
              <a:avLst/>
            </a:prstGeom>
            <a:ln w="28575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949267" y="1126677"/>
              <a:ext cx="19902" cy="135065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8511650" y="2324931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211347" y="1621692"/>
            <a:ext cx="634649" cy="1442103"/>
            <a:chOff x="7401053" y="3054902"/>
            <a:chExt cx="634649" cy="1442103"/>
          </a:xfrm>
        </p:grpSpPr>
        <p:grpSp>
          <p:nvGrpSpPr>
            <p:cNvPr id="33" name="Group 32"/>
            <p:cNvGrpSpPr/>
            <p:nvPr/>
          </p:nvGrpSpPr>
          <p:grpSpPr>
            <a:xfrm>
              <a:off x="7644054" y="3054902"/>
              <a:ext cx="376864" cy="190499"/>
              <a:chOff x="7644054" y="3054902"/>
              <a:chExt cx="376864" cy="190499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>
                <a:off x="7644054" y="3150152"/>
                <a:ext cx="376864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7644054" y="3054902"/>
                <a:ext cx="0" cy="190499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/>
            <p:cNvCxnSpPr>
              <a:endCxn id="36" idx="7"/>
            </p:cNvCxnSpPr>
            <p:nvPr/>
          </p:nvCxnSpPr>
          <p:spPr>
            <a:xfrm flipH="1">
              <a:off x="7531135" y="3146787"/>
              <a:ext cx="498837" cy="1161291"/>
            </a:xfrm>
            <a:prstGeom prst="line">
              <a:avLst/>
            </a:prstGeom>
            <a:ln w="28575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8015800" y="3146351"/>
              <a:ext cx="19902" cy="135065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7401053" y="428576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666142" y="1621692"/>
            <a:ext cx="1074834" cy="918453"/>
            <a:chOff x="7035269" y="5091932"/>
            <a:chExt cx="1074834" cy="918453"/>
          </a:xfrm>
        </p:grpSpPr>
        <p:grpSp>
          <p:nvGrpSpPr>
            <p:cNvPr id="40" name="Group 39"/>
            <p:cNvGrpSpPr/>
            <p:nvPr/>
          </p:nvGrpSpPr>
          <p:grpSpPr>
            <a:xfrm>
              <a:off x="7723575" y="5091932"/>
              <a:ext cx="376864" cy="190499"/>
              <a:chOff x="7723575" y="5091932"/>
              <a:chExt cx="376864" cy="190499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>
                <a:off x="7723575" y="5187182"/>
                <a:ext cx="376864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7723575" y="5091932"/>
                <a:ext cx="0" cy="190499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41" name="Straight Connector 40"/>
            <p:cNvCxnSpPr/>
            <p:nvPr/>
          </p:nvCxnSpPr>
          <p:spPr>
            <a:xfrm flipH="1">
              <a:off x="7187669" y="5192090"/>
              <a:ext cx="912770" cy="481770"/>
            </a:xfrm>
            <a:prstGeom prst="line">
              <a:avLst/>
            </a:prstGeom>
            <a:ln w="28575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095321" y="5174672"/>
              <a:ext cx="14782" cy="83571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7035269" y="5632496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46" name="IMG_232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42.8775"/>
                </p14:media>
              </p:ext>
            </p:extLst>
          </p:nvPr>
        </p:nvPicPr>
        <p:blipFill rotWithShape="1">
          <a:blip r:embed="rId7"/>
          <a:srcRect t="12541" b="10098"/>
          <a:stretch/>
        </p:blipFill>
        <p:spPr>
          <a:xfrm>
            <a:off x="3543095" y="3269264"/>
            <a:ext cx="2008545" cy="2087020"/>
          </a:xfrm>
          <a:prstGeom prst="rect">
            <a:avLst/>
          </a:prstGeom>
        </p:spPr>
      </p:pic>
      <p:pic>
        <p:nvPicPr>
          <p:cNvPr id="48" name="zvelka kruznica_016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 cstate="print"/>
          <a:srcRect l="4436" r="8613" b="19265"/>
          <a:stretch/>
        </p:blipFill>
        <p:spPr>
          <a:xfrm>
            <a:off x="273132" y="3397277"/>
            <a:ext cx="2875245" cy="192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15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05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15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video>
              <p:cMediaNode vol="80000" mute="1">
                <p:cTn id="31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</p:childTnLst>
        </p:cTn>
      </p:par>
    </p:tnLst>
    <p:bldLst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Spotted circular trajectories</a:t>
            </a:r>
            <a:endParaRPr lang="sk-SK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417638"/>
          <a:ext cx="8229600" cy="3558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58623"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084333" y="4213231"/>
            <a:ext cx="2662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chemeClr val="accent4"/>
                </a:solidFill>
              </a:rPr>
              <a:t>✗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accent4"/>
                </a:solidFill>
              </a:rPr>
              <a:t>Not observed </a:t>
            </a:r>
            <a:endParaRPr lang="sk-SK" sz="2800" dirty="0">
              <a:solidFill>
                <a:schemeClr val="accent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63980" y="4213231"/>
            <a:ext cx="1987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en-US" sz="2800" dirty="0">
                <a:solidFill>
                  <a:schemeClr val="accent3"/>
                </a:solidFill>
              </a:rPr>
              <a:t>Observed</a:t>
            </a:r>
            <a:endParaRPr lang="sk-SK" sz="2800" dirty="0">
              <a:solidFill>
                <a:schemeClr val="accent3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7471" y="4230648"/>
            <a:ext cx="1987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en-US" sz="2800" dirty="0">
                <a:solidFill>
                  <a:schemeClr val="accent3"/>
                </a:solidFill>
              </a:rPr>
              <a:t>Observed</a:t>
            </a:r>
            <a:endParaRPr lang="sk-SK" sz="2800" dirty="0">
              <a:solidFill>
                <a:schemeClr val="accent3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8831" y="5695406"/>
            <a:ext cx="5267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j-lt"/>
              </a:rPr>
              <a:t>Are the trajectories stable?</a:t>
            </a:r>
            <a:endParaRPr lang="sk-SK" sz="36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232226" y="1759829"/>
            <a:ext cx="1086529" cy="1433394"/>
            <a:chOff x="7577521" y="1043937"/>
            <a:chExt cx="1086529" cy="1433394"/>
          </a:xfrm>
        </p:grpSpPr>
        <p:grpSp>
          <p:nvGrpSpPr>
            <p:cNvPr id="26" name="Group 25"/>
            <p:cNvGrpSpPr/>
            <p:nvPr/>
          </p:nvGrpSpPr>
          <p:grpSpPr>
            <a:xfrm>
              <a:off x="7577521" y="1043937"/>
              <a:ext cx="376864" cy="190499"/>
              <a:chOff x="7577521" y="1043937"/>
              <a:chExt cx="376864" cy="190499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7577521" y="1139187"/>
                <a:ext cx="376864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7577521" y="1043937"/>
                <a:ext cx="0" cy="190499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27" name="Straight Connector 26"/>
            <p:cNvCxnSpPr/>
            <p:nvPr/>
          </p:nvCxnSpPr>
          <p:spPr>
            <a:xfrm>
              <a:off x="7954385" y="1126677"/>
              <a:ext cx="633465" cy="1274454"/>
            </a:xfrm>
            <a:prstGeom prst="line">
              <a:avLst/>
            </a:prstGeom>
            <a:ln w="28575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949267" y="1126677"/>
              <a:ext cx="19902" cy="135065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8511650" y="2324931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211347" y="1759829"/>
            <a:ext cx="634649" cy="1442103"/>
            <a:chOff x="7401053" y="3054902"/>
            <a:chExt cx="634649" cy="1442103"/>
          </a:xfrm>
        </p:grpSpPr>
        <p:grpSp>
          <p:nvGrpSpPr>
            <p:cNvPr id="33" name="Group 32"/>
            <p:cNvGrpSpPr/>
            <p:nvPr/>
          </p:nvGrpSpPr>
          <p:grpSpPr>
            <a:xfrm>
              <a:off x="7644054" y="3054902"/>
              <a:ext cx="376864" cy="190499"/>
              <a:chOff x="7644054" y="3054902"/>
              <a:chExt cx="376864" cy="190499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>
                <a:off x="7644054" y="3150152"/>
                <a:ext cx="376864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7644054" y="3054902"/>
                <a:ext cx="0" cy="190499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/>
            <p:cNvCxnSpPr>
              <a:endCxn id="36" idx="7"/>
            </p:cNvCxnSpPr>
            <p:nvPr/>
          </p:nvCxnSpPr>
          <p:spPr>
            <a:xfrm flipH="1">
              <a:off x="7531135" y="3146787"/>
              <a:ext cx="498837" cy="1161291"/>
            </a:xfrm>
            <a:prstGeom prst="line">
              <a:avLst/>
            </a:prstGeom>
            <a:ln w="28575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8015800" y="3146351"/>
              <a:ext cx="19902" cy="135065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7401053" y="428576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666142" y="1759829"/>
            <a:ext cx="1074834" cy="918453"/>
            <a:chOff x="7035269" y="5091932"/>
            <a:chExt cx="1074834" cy="918453"/>
          </a:xfrm>
        </p:grpSpPr>
        <p:grpSp>
          <p:nvGrpSpPr>
            <p:cNvPr id="40" name="Group 39"/>
            <p:cNvGrpSpPr/>
            <p:nvPr/>
          </p:nvGrpSpPr>
          <p:grpSpPr>
            <a:xfrm>
              <a:off x="7723575" y="5091932"/>
              <a:ext cx="376864" cy="190499"/>
              <a:chOff x="7723575" y="5091932"/>
              <a:chExt cx="376864" cy="190499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>
                <a:off x="7723575" y="5187182"/>
                <a:ext cx="376864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7723575" y="5091932"/>
                <a:ext cx="0" cy="190499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41" name="Straight Connector 40"/>
            <p:cNvCxnSpPr/>
            <p:nvPr/>
          </p:nvCxnSpPr>
          <p:spPr>
            <a:xfrm flipH="1">
              <a:off x="7187669" y="5192090"/>
              <a:ext cx="912770" cy="481770"/>
            </a:xfrm>
            <a:prstGeom prst="line">
              <a:avLst/>
            </a:prstGeom>
            <a:ln w="28575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095321" y="5174672"/>
              <a:ext cx="14782" cy="83571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7035269" y="5632496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481836" y="5145567"/>
            <a:ext cx="7556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Possible flaw: equilibrium doesn’t necessary imply stability</a:t>
            </a:r>
            <a:endParaRPr lang="sk-SK" sz="2400" dirty="0">
              <a:latin typeface="+mj-lt"/>
            </a:endParaRPr>
          </a:p>
        </p:txBody>
      </p:sp>
      <p:pic>
        <p:nvPicPr>
          <p:cNvPr id="49" name="zvelka kruznica_016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 cstate="print"/>
          <a:srcRect l="4436" r="8613" b="19265"/>
          <a:stretch/>
        </p:blipFill>
        <p:spPr>
          <a:xfrm>
            <a:off x="273132" y="1717694"/>
            <a:ext cx="2875245" cy="1921175"/>
          </a:xfrm>
          <a:prstGeom prst="rect">
            <a:avLst/>
          </a:prstGeom>
        </p:spPr>
      </p:pic>
      <p:pic>
        <p:nvPicPr>
          <p:cNvPr id="50" name="IMG_2328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42.8775"/>
                </p14:media>
              </p:ext>
            </p:extLst>
          </p:nvPr>
        </p:nvPicPr>
        <p:blipFill rotWithShape="1">
          <a:blip r:embed="rId8"/>
          <a:srcRect t="12541" b="10098"/>
          <a:stretch/>
        </p:blipFill>
        <p:spPr>
          <a:xfrm>
            <a:off x="3543095" y="1659539"/>
            <a:ext cx="2008545" cy="208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90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video>
              <p:cMediaNode vol="80000" mute="1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24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748721038"/>
              </p:ext>
            </p:extLst>
          </p:nvPr>
        </p:nvGraphicFramePr>
        <p:xfrm>
          <a:off x="3976064" y="5602372"/>
          <a:ext cx="1700292" cy="815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491" y="1475074"/>
            <a:ext cx="8229600" cy="604935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Pendulum 	                lower potential energy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81707" y="5773840"/>
            <a:ext cx="2790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Angular acceleration</a:t>
            </a:r>
            <a:endParaRPr lang="sk-SK" sz="24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461970" y="1796065"/>
            <a:ext cx="129614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69927" y="2200890"/>
            <a:ext cx="75731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200" dirty="0"/>
              <a:t>We will plot total effective potential energy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8233510"/>
              </p:ext>
            </p:extLst>
          </p:nvPr>
        </p:nvGraphicFramePr>
        <p:xfrm>
          <a:off x="4639484" y="2906546"/>
          <a:ext cx="4296764" cy="2708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839443" y="5773840"/>
            <a:ext cx="2271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Potential energy</a:t>
            </a:r>
            <a:endParaRPr lang="sk-SK" sz="2400" dirty="0"/>
          </a:p>
        </p:txBody>
      </p:sp>
      <p:sp>
        <p:nvSpPr>
          <p:cNvPr id="15" name="Oval 14"/>
          <p:cNvSpPr/>
          <p:nvPr/>
        </p:nvSpPr>
        <p:spPr>
          <a:xfrm>
            <a:off x="7898711" y="5052511"/>
            <a:ext cx="288758" cy="278934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7" name="TextBox 26"/>
          <p:cNvSpPr txBox="1"/>
          <p:nvPr/>
        </p:nvSpPr>
        <p:spPr>
          <a:xfrm>
            <a:off x="5798130" y="2681038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: Lagging</a:t>
            </a:r>
            <a:endParaRPr lang="sk-SK" dirty="0"/>
          </a:p>
        </p:txBody>
      </p:sp>
      <p:sp>
        <p:nvSpPr>
          <p:cNvPr id="16" name="Oval 15"/>
          <p:cNvSpPr/>
          <p:nvPr/>
        </p:nvSpPr>
        <p:spPr>
          <a:xfrm>
            <a:off x="6312746" y="3129045"/>
            <a:ext cx="288758" cy="278934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Oval 16"/>
          <p:cNvSpPr/>
          <p:nvPr/>
        </p:nvSpPr>
        <p:spPr>
          <a:xfrm>
            <a:off x="5389971" y="3560208"/>
            <a:ext cx="288758" cy="278934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Rectangle 17"/>
          <p:cNvSpPr/>
          <p:nvPr/>
        </p:nvSpPr>
        <p:spPr>
          <a:xfrm>
            <a:off x="5074418" y="4189637"/>
            <a:ext cx="1838848" cy="7920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trajectory: </a:t>
            </a:r>
            <a:r>
              <a:rPr lang="en-US" sz="2400" dirty="0"/>
              <a:t>unstable</a:t>
            </a:r>
            <a:endParaRPr lang="sk-SK" dirty="0"/>
          </a:p>
        </p:txBody>
      </p:sp>
      <p:sp>
        <p:nvSpPr>
          <p:cNvPr id="19" name="Rectangle 18"/>
          <p:cNvSpPr/>
          <p:nvPr/>
        </p:nvSpPr>
        <p:spPr>
          <a:xfrm>
            <a:off x="922401" y="615803"/>
            <a:ext cx="6976310" cy="17795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Hold on…</a:t>
            </a:r>
          </a:p>
          <a:p>
            <a:pPr algn="ctr"/>
            <a:r>
              <a:rPr lang="en-US" sz="3600" dirty="0"/>
              <a:t>We should also add 2</a:t>
            </a:r>
            <a:r>
              <a:rPr lang="en-US" sz="3600" baseline="30000" dirty="0"/>
              <a:t>nd</a:t>
            </a:r>
            <a:r>
              <a:rPr lang="en-US" sz="3600" dirty="0"/>
              <a:t> dimension</a:t>
            </a:r>
            <a:endParaRPr lang="sk-SK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7585253" y="4287578"/>
            <a:ext cx="1204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Traditional</a:t>
            </a:r>
            <a:endParaRPr lang="sk-SK" dirty="0"/>
          </a:p>
        </p:txBody>
      </p:sp>
      <p:sp>
        <p:nvSpPr>
          <p:cNvPr id="26" name="TextBox 25"/>
          <p:cNvSpPr txBox="1"/>
          <p:nvPr/>
        </p:nvSpPr>
        <p:spPr>
          <a:xfrm>
            <a:off x="5265421" y="3804412"/>
            <a:ext cx="463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</a:t>
            </a:r>
            <a:endParaRPr lang="sk-SK" dirty="0"/>
          </a:p>
        </p:txBody>
      </p:sp>
      <p:sp>
        <p:nvSpPr>
          <p:cNvPr id="29" name="Title 28"/>
          <p:cNvSpPr txBox="1">
            <a:spLocks noGrp="1"/>
          </p:cNvSpPr>
          <p:nvPr>
            <p:ph type="title"/>
          </p:nvPr>
        </p:nvSpPr>
        <p:spPr>
          <a:xfrm>
            <a:off x="457200" y="461418"/>
            <a:ext cx="63998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+mj-lt"/>
              </a:rPr>
              <a:t>Are the trajectories stable?</a:t>
            </a:r>
            <a:endParaRPr lang="sk-SK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2594" y="2893693"/>
            <a:ext cx="3888606" cy="3091413"/>
            <a:chOff x="532594" y="2893693"/>
            <a:chExt cx="3888606" cy="3091413"/>
          </a:xfrm>
        </p:grpSpPr>
        <p:grpSp>
          <p:nvGrpSpPr>
            <p:cNvPr id="2" name="Group 1"/>
            <p:cNvGrpSpPr/>
            <p:nvPr/>
          </p:nvGrpSpPr>
          <p:grpSpPr>
            <a:xfrm>
              <a:off x="532594" y="2893693"/>
              <a:ext cx="3888606" cy="3091413"/>
              <a:chOff x="532594" y="2893693"/>
              <a:chExt cx="3888606" cy="3091413"/>
            </a:xfrm>
          </p:grpSpPr>
          <p:graphicFrame>
            <p:nvGraphicFramePr>
              <p:cNvPr id="5" name="Chart 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318074681"/>
                  </p:ext>
                </p:extLst>
              </p:nvPr>
            </p:nvGraphicFramePr>
            <p:xfrm>
              <a:off x="532594" y="2893693"/>
              <a:ext cx="3888606" cy="309141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9"/>
              </a:graphicData>
            </a:graphic>
          </p:graphicFrame>
          <p:sp>
            <p:nvSpPr>
              <p:cNvPr id="20" name="Oval 19"/>
              <p:cNvSpPr/>
              <p:nvPr/>
            </p:nvSpPr>
            <p:spPr>
              <a:xfrm>
                <a:off x="1291711" y="4488656"/>
                <a:ext cx="288758" cy="278934"/>
              </a:xfrm>
              <a:prstGeom prst="ellipse">
                <a:avLst/>
              </a:prstGeom>
              <a:noFill/>
              <a:ln w="5715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037900" y="4519282"/>
                <a:ext cx="288758" cy="278934"/>
              </a:xfrm>
              <a:prstGeom prst="ellipse">
                <a:avLst/>
              </a:prstGeom>
              <a:noFill/>
              <a:ln w="5715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479343" y="4517443"/>
                <a:ext cx="288758" cy="278934"/>
              </a:xfrm>
              <a:prstGeom prst="ellipse">
                <a:avLst/>
              </a:prstGeom>
              <a:noFill/>
              <a:ln w="5715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974015" y="4909188"/>
                <a:ext cx="120443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Traditional</a:t>
                </a:r>
                <a:endParaRPr lang="sk-SK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510560" y="5114975"/>
                <a:ext cx="13179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</a:t>
                </a:r>
                <a:r>
                  <a:rPr lang="en-US" baseline="30000" dirty="0"/>
                  <a:t>nd</a:t>
                </a:r>
                <a:r>
                  <a:rPr lang="en-US" dirty="0"/>
                  <a:t>: Lagging</a:t>
                </a:r>
                <a:endParaRPr lang="sk-SK" dirty="0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42941" y="4849592"/>
              <a:ext cx="463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  <a:r>
                <a:rPr lang="en-US" baseline="30000" dirty="0"/>
                <a:t>rd</a:t>
              </a:r>
              <a:r>
                <a:rPr lang="en-US" dirty="0"/>
                <a:t> </a:t>
              </a:r>
              <a:endParaRPr lang="sk-SK" dirty="0"/>
            </a:p>
          </p:txBody>
        </p:sp>
      </p:grpSp>
      <p:cxnSp>
        <p:nvCxnSpPr>
          <p:cNvPr id="28" name="Straight Arrow Connector 27"/>
          <p:cNvCxnSpPr/>
          <p:nvPr/>
        </p:nvCxnSpPr>
        <p:spPr>
          <a:xfrm flipH="1" flipV="1">
            <a:off x="7607556" y="4854709"/>
            <a:ext cx="291155" cy="281423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8177460" y="4947866"/>
            <a:ext cx="301164" cy="231208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016296" y="3252581"/>
            <a:ext cx="329671" cy="188753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610830" y="3297089"/>
            <a:ext cx="324670" cy="20644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5673643" y="3447236"/>
            <a:ext cx="301164" cy="231208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5104992" y="3438493"/>
            <a:ext cx="320857" cy="221507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8111155" y="3077024"/>
                <a:ext cx="8206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>
                    <a:solidFill>
                      <a:schemeClr val="tx2"/>
                    </a:solidFill>
                  </a:rPr>
                  <a:t> [rad]</a:t>
                </a:r>
                <a:endParaRPr lang="sk-SK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1155" y="3077024"/>
                <a:ext cx="820674" cy="369332"/>
              </a:xfrm>
              <a:prstGeom prst="rect">
                <a:avLst/>
              </a:prstGeom>
              <a:blipFill>
                <a:blip r:embed="rId10"/>
                <a:stretch>
                  <a:fillRect t="-10000" r="-671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3774376" y="4219966"/>
                <a:ext cx="8206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>
                    <a:solidFill>
                      <a:schemeClr val="tx2"/>
                    </a:solidFill>
                  </a:rPr>
                  <a:t> [rad]</a:t>
                </a:r>
                <a:endParaRPr lang="sk-SK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4376" y="4219966"/>
                <a:ext cx="820674" cy="369332"/>
              </a:xfrm>
              <a:prstGeom prst="rect">
                <a:avLst/>
              </a:prstGeom>
              <a:blipFill>
                <a:blip r:embed="rId11"/>
                <a:stretch>
                  <a:fillRect t="-8197" r="-666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489331" y="3020429"/>
                <a:ext cx="9726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2"/>
                    </a:solidFill>
                  </a:rPr>
                  <a:t> [arb. u.] </a:t>
                </a:r>
                <a:endParaRPr lang="sk-SK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331" y="3020429"/>
                <a:ext cx="972639" cy="276999"/>
              </a:xfrm>
              <a:prstGeom prst="rect">
                <a:avLst/>
              </a:prstGeom>
              <a:blipFill>
                <a:blip r:embed="rId13"/>
                <a:stretch>
                  <a:fillRect l="-6250" t="-28261" r="-13750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6215273" y="5191919"/>
            <a:ext cx="1145185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energy [arb. u.] </a:t>
            </a:r>
            <a:endParaRPr lang="sk-SK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075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3" grpId="0" build="p"/>
      <p:bldP spid="7" grpId="0"/>
      <p:bldP spid="11" grpId="0"/>
      <p:bldGraphic spid="12" grpId="0">
        <p:bldAsOne/>
      </p:bldGraphic>
      <p:bldP spid="13" grpId="0"/>
      <p:bldP spid="15" grpId="0" animBg="1"/>
      <p:bldP spid="27" grpId="0"/>
      <p:bldP spid="16" grpId="0" animBg="1"/>
      <p:bldP spid="17" grpId="0" animBg="1"/>
      <p:bldP spid="18" grpId="0" animBg="1"/>
      <p:bldP spid="19" grpId="0" animBg="1"/>
      <p:bldP spid="25" grpId="0"/>
      <p:bldP spid="26" grpId="0"/>
      <p:bldP spid="33" grpId="0"/>
      <p:bldP spid="34" grpId="0"/>
      <p:bldP spid="37" grpId="0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7" y="1276804"/>
            <a:ext cx="7347087" cy="49011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7963"/>
          </a:xfrm>
        </p:spPr>
        <p:txBody>
          <a:bodyPr>
            <a:normAutofit/>
          </a:bodyPr>
          <a:lstStyle/>
          <a:p>
            <a:r>
              <a:rPr lang="en-US" sz="4000" dirty="0"/>
              <a:t>3D Energy plot in </a:t>
            </a:r>
            <a:r>
              <a:rPr lang="en-US" sz="4000" dirty="0" err="1"/>
              <a:t>corotating</a:t>
            </a:r>
            <a:r>
              <a:rPr lang="en-US" sz="4000" dirty="0"/>
              <a:t> frame</a:t>
            </a:r>
            <a:endParaRPr lang="sk-SK" sz="4000" dirty="0"/>
          </a:p>
        </p:txBody>
      </p:sp>
      <p:sp>
        <p:nvSpPr>
          <p:cNvPr id="3" name="Oval 2"/>
          <p:cNvSpPr/>
          <p:nvPr/>
        </p:nvSpPr>
        <p:spPr>
          <a:xfrm>
            <a:off x="3034201" y="2393479"/>
            <a:ext cx="211756" cy="202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val 4"/>
          <p:cNvSpPr/>
          <p:nvPr/>
        </p:nvSpPr>
        <p:spPr>
          <a:xfrm>
            <a:off x="4367301" y="2268755"/>
            <a:ext cx="211756" cy="202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4674811" y="2428183"/>
            <a:ext cx="382674" cy="241467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6767256" y="4451417"/>
            <a:ext cx="211756" cy="202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225296" y="4789619"/>
            <a:ext cx="4847931" cy="1379509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046334" y="1413669"/>
            <a:ext cx="2704977" cy="1430134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1049819" y="2843803"/>
            <a:ext cx="208972" cy="199694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5240" y="3232970"/>
            <a:ext cx="858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Energy</a:t>
            </a:r>
            <a:endParaRPr lang="sk-SK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917385" y="1993369"/>
                <a:ext cx="48603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 sz="2800" b="1" dirty="0"/>
                  <a:t> </a:t>
                </a:r>
                <a:endParaRPr lang="sk-SK" sz="2800" b="1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385" y="1993369"/>
                <a:ext cx="48603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Down Arrow 34"/>
          <p:cNvSpPr/>
          <p:nvPr/>
        </p:nvSpPr>
        <p:spPr>
          <a:xfrm>
            <a:off x="3038060" y="1757470"/>
            <a:ext cx="193840" cy="518645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Rectangle 22"/>
          <p:cNvSpPr/>
          <p:nvPr/>
        </p:nvSpPr>
        <p:spPr>
          <a:xfrm>
            <a:off x="6207678" y="3162802"/>
            <a:ext cx="2170670" cy="453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Traditional position</a:t>
            </a:r>
            <a:endParaRPr lang="sk-SK" dirty="0"/>
          </a:p>
        </p:txBody>
      </p:sp>
      <p:sp>
        <p:nvSpPr>
          <p:cNvPr id="24" name="Rectangle 23"/>
          <p:cNvSpPr/>
          <p:nvPr/>
        </p:nvSpPr>
        <p:spPr>
          <a:xfrm>
            <a:off x="4168905" y="1226798"/>
            <a:ext cx="2170670" cy="453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Lagging position</a:t>
            </a:r>
            <a:endParaRPr lang="sk-SK" dirty="0"/>
          </a:p>
        </p:txBody>
      </p:sp>
      <p:sp>
        <p:nvSpPr>
          <p:cNvPr id="25" name="Rectangle 24"/>
          <p:cNvSpPr/>
          <p:nvPr/>
        </p:nvSpPr>
        <p:spPr>
          <a:xfrm>
            <a:off x="1397604" y="1348136"/>
            <a:ext cx="2170670" cy="453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  <a:r>
              <a:rPr lang="en-US" sz="2000" baseline="30000" dirty="0"/>
              <a:t>rd</a:t>
            </a:r>
            <a:r>
              <a:rPr lang="en-US" sz="2000" dirty="0"/>
              <a:t>  position</a:t>
            </a:r>
            <a:endParaRPr lang="sk-SK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201523" y="6124324"/>
                <a:ext cx="48603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800" b="1" dirty="0"/>
                  <a:t> </a:t>
                </a:r>
                <a:endParaRPr lang="sk-SK" sz="2800" b="1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1523" y="6124324"/>
                <a:ext cx="48603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/>
          <p:cNvSpPr/>
          <p:nvPr/>
        </p:nvSpPr>
        <p:spPr>
          <a:xfrm>
            <a:off x="5968767" y="4927505"/>
            <a:ext cx="2340528" cy="54891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Stable</a:t>
            </a:r>
            <a:endParaRPr lang="sk-SK" sz="2400" dirty="0"/>
          </a:p>
        </p:txBody>
      </p:sp>
      <p:sp>
        <p:nvSpPr>
          <p:cNvPr id="31" name="Rectangle 30"/>
          <p:cNvSpPr/>
          <p:nvPr/>
        </p:nvSpPr>
        <p:spPr>
          <a:xfrm>
            <a:off x="3507959" y="3557538"/>
            <a:ext cx="2146222" cy="68662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Unstable</a:t>
            </a:r>
          </a:p>
          <a:p>
            <a:pPr algn="ctr"/>
            <a:r>
              <a:rPr lang="en-US" sz="1400" dirty="0"/>
              <a:t>(all dimensions)</a:t>
            </a:r>
            <a:endParaRPr lang="sk-SK" sz="2400" dirty="0"/>
          </a:p>
        </p:txBody>
      </p:sp>
      <p:sp>
        <p:nvSpPr>
          <p:cNvPr id="32" name="Rectangle 31"/>
          <p:cNvSpPr/>
          <p:nvPr/>
        </p:nvSpPr>
        <p:spPr>
          <a:xfrm>
            <a:off x="1083640" y="3553487"/>
            <a:ext cx="2181009" cy="69067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Unstable</a:t>
            </a:r>
          </a:p>
          <a:p>
            <a:pPr algn="ctr"/>
            <a:r>
              <a:rPr lang="en-US" sz="1400" dirty="0"/>
              <a:t>(2</a:t>
            </a:r>
            <a:r>
              <a:rPr lang="en-US" sz="1400" baseline="30000" dirty="0"/>
              <a:t>nd</a:t>
            </a:r>
            <a:r>
              <a:rPr lang="en-US" sz="1400" dirty="0"/>
              <a:t> dimension)</a:t>
            </a:r>
            <a:endParaRPr lang="sk-SK" sz="2000" dirty="0"/>
          </a:p>
        </p:txBody>
      </p:sp>
      <p:sp>
        <p:nvSpPr>
          <p:cNvPr id="33" name="Down Arrow 32"/>
          <p:cNvSpPr/>
          <p:nvPr/>
        </p:nvSpPr>
        <p:spPr>
          <a:xfrm>
            <a:off x="6741934" y="3605227"/>
            <a:ext cx="193840" cy="518645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Down Arrow 33"/>
          <p:cNvSpPr/>
          <p:nvPr/>
        </p:nvSpPr>
        <p:spPr>
          <a:xfrm>
            <a:off x="4394672" y="1669223"/>
            <a:ext cx="193840" cy="518645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4261502" y="2565616"/>
            <a:ext cx="133767" cy="377505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3852483" y="2393705"/>
            <a:ext cx="385869" cy="154359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7004271" y="4417363"/>
            <a:ext cx="224091" cy="148842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6461896" y="4201769"/>
            <a:ext cx="355475" cy="283358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6975442" y="4103389"/>
            <a:ext cx="252920" cy="379168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2661494" y="2125452"/>
            <a:ext cx="318187" cy="326334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309811" y="2595533"/>
            <a:ext cx="382203" cy="0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2820587" y="2670781"/>
            <a:ext cx="213614" cy="250002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462181" y="4451695"/>
            <a:ext cx="2752353" cy="1863168"/>
            <a:chOff x="462181" y="4451695"/>
            <a:chExt cx="2752353" cy="186316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4488" r="1"/>
            <a:stretch/>
          </p:blipFill>
          <p:spPr>
            <a:xfrm>
              <a:off x="462181" y="4451695"/>
              <a:ext cx="2752353" cy="1570077"/>
            </a:xfrm>
            <a:prstGeom prst="rect">
              <a:avLst/>
            </a:prstGeom>
            <a:ln w="38100" cap="sq">
              <a:solidFill>
                <a:schemeClr val="accent4"/>
              </a:solidFill>
              <a:prstDash val="solid"/>
              <a:miter lim="800000"/>
            </a:ln>
            <a:effectLst/>
          </p:spPr>
        </p:pic>
        <p:cxnSp>
          <p:nvCxnSpPr>
            <p:cNvPr id="19" name="Straight Arrow Connector 18"/>
            <p:cNvCxnSpPr/>
            <p:nvPr/>
          </p:nvCxnSpPr>
          <p:spPr>
            <a:xfrm>
              <a:off x="954065" y="5163470"/>
              <a:ext cx="1463664" cy="453020"/>
            </a:xfrm>
            <a:prstGeom prst="straightConnector1">
              <a:avLst/>
            </a:prstGeom>
            <a:ln w="6032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920148" y="5541048"/>
              <a:ext cx="1162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falls down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46510" y="6057152"/>
              <a:ext cx="1764594" cy="25771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View from side</a:t>
              </a:r>
            </a:p>
          </p:txBody>
        </p:sp>
      </p:grpSp>
      <p:sp>
        <p:nvSpPr>
          <p:cNvPr id="50" name="Oval 49"/>
          <p:cNvSpPr/>
          <p:nvPr/>
        </p:nvSpPr>
        <p:spPr>
          <a:xfrm>
            <a:off x="791367" y="4768515"/>
            <a:ext cx="211756" cy="202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59" name="Group 58"/>
          <p:cNvGrpSpPr/>
          <p:nvPr/>
        </p:nvGrpSpPr>
        <p:grpSpPr>
          <a:xfrm>
            <a:off x="3270718" y="1112607"/>
            <a:ext cx="2333469" cy="1592439"/>
            <a:chOff x="3102321" y="2196601"/>
            <a:chExt cx="2333469" cy="1592439"/>
          </a:xfrm>
        </p:grpSpPr>
        <p:cxnSp>
          <p:nvCxnSpPr>
            <p:cNvPr id="63" name="Straight Connector 62"/>
            <p:cNvCxnSpPr/>
            <p:nvPr/>
          </p:nvCxnSpPr>
          <p:spPr>
            <a:xfrm flipH="1">
              <a:off x="4287953" y="3230254"/>
              <a:ext cx="990443" cy="558786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4198276" y="3427621"/>
              <a:ext cx="1237514" cy="170212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Plechovka 32"/>
            <p:cNvSpPr/>
            <p:nvPr/>
          </p:nvSpPr>
          <p:spPr>
            <a:xfrm rot="16418058" flipV="1">
              <a:off x="3908275" y="1390647"/>
              <a:ext cx="168948" cy="1780856"/>
            </a:xfrm>
            <a:prstGeom prst="can">
              <a:avLst>
                <a:gd name="adj" fmla="val 75304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66" name="Plechovka 190"/>
            <p:cNvSpPr/>
            <p:nvPr/>
          </p:nvSpPr>
          <p:spPr>
            <a:xfrm>
              <a:off x="4630324" y="3301715"/>
              <a:ext cx="360040" cy="392698"/>
            </a:xfrm>
            <a:prstGeom prst="can">
              <a:avLst>
                <a:gd name="adj" fmla="val 35879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67" name="Rovná spojnica 155"/>
            <p:cNvCxnSpPr/>
            <p:nvPr/>
          </p:nvCxnSpPr>
          <p:spPr>
            <a:xfrm>
              <a:off x="4795477" y="2384932"/>
              <a:ext cx="14867" cy="973954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173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6 L 0.21042 0.07662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35" grpId="0" animBg="1"/>
      <p:bldP spid="23" grpId="0" animBg="1"/>
      <p:bldP spid="24" grpId="0" animBg="1"/>
      <p:bldP spid="25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50" grpId="0" animBg="1"/>
      <p:bldP spid="5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  <a:endParaRPr lang="sk-SK" dirty="0"/>
          </a:p>
        </p:txBody>
      </p:sp>
      <p:sp>
        <p:nvSpPr>
          <p:cNvPr id="4" name="Rectangle 3"/>
          <p:cNvSpPr/>
          <p:nvPr/>
        </p:nvSpPr>
        <p:spPr>
          <a:xfrm>
            <a:off x="556649" y="2406558"/>
            <a:ext cx="8175080" cy="19831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Stability analysis does not correspond</a:t>
            </a:r>
          </a:p>
          <a:p>
            <a:pPr algn="ctr"/>
            <a:r>
              <a:rPr lang="en-US" sz="3200" dirty="0"/>
              <a:t>with the experiment, where the lagging motion (2</a:t>
            </a:r>
            <a:r>
              <a:rPr lang="en-US" sz="3200" baseline="30000" dirty="0"/>
              <a:t>nd</a:t>
            </a:r>
            <a:r>
              <a:rPr lang="en-US" sz="3200" dirty="0"/>
              <a:t> position) is observed</a:t>
            </a:r>
            <a:endParaRPr lang="sk-SK" sz="3200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529389" y="3702656"/>
            <a:ext cx="8229600" cy="850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tx1"/>
                </a:solidFill>
                <a:latin typeface="+mn-lt"/>
              </a:rPr>
              <a:t>Something is missing…</a:t>
            </a:r>
            <a:endParaRPr lang="sk-SK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32033" y="5229588"/>
            <a:ext cx="6824312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We haven’t included Coriolis force!</a:t>
            </a:r>
            <a:endParaRPr lang="sk-SK" sz="3200" dirty="0"/>
          </a:p>
        </p:txBody>
      </p:sp>
      <p:sp>
        <p:nvSpPr>
          <p:cNvPr id="9" name="Down Arrow 8"/>
          <p:cNvSpPr/>
          <p:nvPr/>
        </p:nvSpPr>
        <p:spPr>
          <a:xfrm>
            <a:off x="4380432" y="4466122"/>
            <a:ext cx="527514" cy="600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102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0.0007 -0.09977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175045" y="2529496"/>
            <a:ext cx="199529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Velocity of the bob</a:t>
            </a:r>
          </a:p>
          <a:p>
            <a:r>
              <a:rPr lang="en-US" dirty="0"/>
              <a:t>in rotating frame</a:t>
            </a:r>
            <a:endParaRPr lang="sk-SK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07263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Stabilizing effect of Coriolis force</a:t>
            </a:r>
            <a:endParaRPr lang="sk-SK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sz="half" idx="1"/>
              </p:nvPr>
            </p:nvSpPr>
            <p:spPr>
              <a:xfrm>
                <a:off x="389823" y="1674222"/>
                <a:ext cx="4038600" cy="104010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Coriolis acceleration: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sk-SK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9823" y="1674222"/>
                <a:ext cx="4038600" cy="1040102"/>
              </a:xfrm>
              <a:blipFill rotWithShape="0">
                <a:blip r:embed="rId4"/>
                <a:stretch>
                  <a:fillRect l="-3172" t="-6471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urved Connector 7"/>
          <p:cNvCxnSpPr/>
          <p:nvPr/>
        </p:nvCxnSpPr>
        <p:spPr>
          <a:xfrm rot="16200000" flipV="1">
            <a:off x="2868837" y="2697317"/>
            <a:ext cx="587141" cy="452387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684945" y="3311784"/>
                <a:ext cx="255843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Vector product</a:t>
                </a:r>
              </a:p>
              <a:p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400" dirty="0"/>
                  <a:t>perpendicular to both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𝝎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sz="2400" dirty="0"/>
                  <a:t> </a:t>
                </a:r>
                <a:endParaRPr lang="sk-SK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4945" y="3311784"/>
                <a:ext cx="2558433" cy="1200329"/>
              </a:xfrm>
              <a:prstGeom prst="rect">
                <a:avLst/>
              </a:prstGeom>
              <a:blipFill>
                <a:blip r:embed="rId5"/>
                <a:stretch>
                  <a:fillRect l="-3571" t="-4061" b="-10660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urved Connector 11"/>
          <p:cNvCxnSpPr/>
          <p:nvPr/>
        </p:nvCxnSpPr>
        <p:spPr>
          <a:xfrm rot="5400000" flipH="1" flipV="1">
            <a:off x="2006751" y="2710820"/>
            <a:ext cx="629196" cy="505430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32359" y="3294777"/>
            <a:ext cx="1741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Angular velocity of the rotating frame</a:t>
            </a:r>
            <a:endParaRPr lang="sk-SK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3476172" y="2566599"/>
            <a:ext cx="626396" cy="242428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own Arrow 21"/>
          <p:cNvSpPr/>
          <p:nvPr/>
        </p:nvSpPr>
        <p:spPr>
          <a:xfrm rot="1762309">
            <a:off x="2718739" y="4567655"/>
            <a:ext cx="370373" cy="5684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TextBox 22"/>
          <p:cNvSpPr txBox="1"/>
          <p:nvPr/>
        </p:nvSpPr>
        <p:spPr>
          <a:xfrm>
            <a:off x="308008" y="5124429"/>
            <a:ext cx="5714031" cy="1356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Coriolis force could act as a centripetal force </a:t>
            </a:r>
          </a:p>
          <a:p>
            <a:r>
              <a:rPr lang="en-US" sz="2400" b="1" dirty="0"/>
              <a:t>(</a:t>
            </a:r>
            <a:r>
              <a:rPr lang="en-US" sz="2400" dirty="0"/>
              <a:t>that has the same direction)</a:t>
            </a:r>
          </a:p>
        </p:txBody>
      </p:sp>
      <p:sp>
        <p:nvSpPr>
          <p:cNvPr id="27" name="Down Arrow 26"/>
          <p:cNvSpPr/>
          <p:nvPr/>
        </p:nvSpPr>
        <p:spPr>
          <a:xfrm rot="15164203">
            <a:off x="4692200" y="5319663"/>
            <a:ext cx="370373" cy="6048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3747" r="3061" b="5545"/>
          <a:stretch/>
        </p:blipFill>
        <p:spPr>
          <a:xfrm>
            <a:off x="5325191" y="3455469"/>
            <a:ext cx="2875866" cy="2666197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 flipV="1">
            <a:off x="6628977" y="4946139"/>
            <a:ext cx="20037" cy="709956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6547163" y="5579905"/>
            <a:ext cx="163629" cy="15238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1" name="TextBox 30"/>
          <p:cNvSpPr txBox="1"/>
          <p:nvPr/>
        </p:nvSpPr>
        <p:spPr>
          <a:xfrm>
            <a:off x="6346688" y="5732285"/>
            <a:ext cx="604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Bob</a:t>
            </a:r>
            <a:endParaRPr lang="sk-SK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6138945" y="2953920"/>
            <a:ext cx="2220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Potential energy map</a:t>
            </a:r>
            <a:endParaRPr lang="sk-SK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" r="1592" b="64509"/>
          <a:stretch/>
        </p:blipFill>
        <p:spPr>
          <a:xfrm rot="16200000">
            <a:off x="7313015" y="4688513"/>
            <a:ext cx="2656573" cy="2311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336383" y="6132395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</a:t>
            </a:r>
            <a:endParaRPr lang="sk-SK" dirty="0"/>
          </a:p>
        </p:txBody>
      </p:sp>
      <p:sp>
        <p:nvSpPr>
          <p:cNvPr id="38" name="TextBox 37"/>
          <p:cNvSpPr txBox="1"/>
          <p:nvPr/>
        </p:nvSpPr>
        <p:spPr>
          <a:xfrm>
            <a:off x="8282870" y="3184035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463657" y="4538712"/>
                <a:ext cx="6580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cor</m:t>
                          </m:r>
                        </m:sub>
                      </m:sSub>
                    </m:oMath>
                  </m:oMathPara>
                </a14:m>
                <a:endParaRPr lang="sk-SK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657" y="4538712"/>
                <a:ext cx="658001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648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path" presetSubtype="0" accel="69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59259E-6 C 0.06667 -2.59259E-6 0.12119 -0.06227 0.12119 -0.13865 C 0.12119 -0.21551 0.06667 -0.27731 -4.44444E-6 -0.27731 C -0.06684 -0.27731 -0.12031 -0.21551 -0.12031 -0.13865 C -0.12031 -0.06227 -0.06684 -2.59259E-6 -4.44444E-6 -2.59259E-6 Z " pathEditMode="relative" rAng="0" ptsTypes="AAAAA">
                                      <p:cBhvr>
                                        <p:cTn id="54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386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path" presetSubtype="0" accel="6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-0.0007 C 0.03768 -0.0007 0.06754 -0.03311 0.06754 -0.07315 C 0.06754 -0.11297 0.03768 -0.14537 0.00122 -0.14537 C -0.03524 -0.14537 -0.06458 -0.11297 -0.06458 -0.07315 C -0.06458 -0.03311 -0.03524 -0.0007 0.00122 -0.0007 Z " pathEditMode="relative" rAng="0" ptsTypes="AAAAA">
                                      <p:cBhvr>
                                        <p:cTn id="5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7245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8" presetClass="emph" presetSubtype="0" accel="6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 animBg="1"/>
      <p:bldP spid="23" grpId="0"/>
      <p:bldP spid="27" grpId="0" animBg="1"/>
      <p:bldP spid="30" grpId="1" animBg="1"/>
      <p:bldP spid="30" grpId="2" animBg="1"/>
      <p:bldP spid="31" grpId="0"/>
      <p:bldP spid="32" grpId="0"/>
      <p:bldP spid="36" grpId="0"/>
      <p:bldP spid="38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175045" y="2529496"/>
            <a:ext cx="199529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Velocity of the bob</a:t>
            </a:r>
          </a:p>
          <a:p>
            <a:r>
              <a:rPr lang="en-US" dirty="0"/>
              <a:t>in rotating frame</a:t>
            </a:r>
            <a:endParaRPr lang="sk-SK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07263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Stabilizing effect of Coriolis force</a:t>
            </a:r>
            <a:endParaRPr lang="sk-SK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sz="half" idx="1"/>
              </p:nvPr>
            </p:nvSpPr>
            <p:spPr>
              <a:xfrm>
                <a:off x="389823" y="1674222"/>
                <a:ext cx="4038600" cy="104010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Coriolis acceleration: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sk-SK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9823" y="1674222"/>
                <a:ext cx="4038600" cy="1040102"/>
              </a:xfrm>
              <a:blipFill rotWithShape="0">
                <a:blip r:embed="rId4"/>
                <a:stretch>
                  <a:fillRect l="-3172" t="-6471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urved Connector 7"/>
          <p:cNvCxnSpPr/>
          <p:nvPr/>
        </p:nvCxnSpPr>
        <p:spPr>
          <a:xfrm rot="16200000" flipV="1">
            <a:off x="2868837" y="2697317"/>
            <a:ext cx="587141" cy="452387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684945" y="3311784"/>
                <a:ext cx="255843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Vector product</a:t>
                </a:r>
              </a:p>
              <a:p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400" dirty="0"/>
                  <a:t>perpendicular to both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𝝎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sz="2400" dirty="0"/>
                  <a:t> </a:t>
                </a:r>
                <a:endParaRPr lang="sk-SK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4945" y="3311784"/>
                <a:ext cx="2558433" cy="1200329"/>
              </a:xfrm>
              <a:prstGeom prst="rect">
                <a:avLst/>
              </a:prstGeom>
              <a:blipFill>
                <a:blip r:embed="rId5"/>
                <a:stretch>
                  <a:fillRect l="-3571" t="-4061" b="-10660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urved Connector 11"/>
          <p:cNvCxnSpPr/>
          <p:nvPr/>
        </p:nvCxnSpPr>
        <p:spPr>
          <a:xfrm rot="5400000" flipH="1" flipV="1">
            <a:off x="2006751" y="2710820"/>
            <a:ext cx="629196" cy="505430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32359" y="3294777"/>
            <a:ext cx="1741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Angular velocity of the rotating frame</a:t>
            </a:r>
            <a:endParaRPr lang="sk-SK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3476172" y="2566599"/>
            <a:ext cx="626396" cy="242428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own Arrow 21"/>
          <p:cNvSpPr/>
          <p:nvPr/>
        </p:nvSpPr>
        <p:spPr>
          <a:xfrm rot="1762309">
            <a:off x="2718739" y="4567655"/>
            <a:ext cx="370373" cy="5684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TextBox 22"/>
          <p:cNvSpPr txBox="1"/>
          <p:nvPr/>
        </p:nvSpPr>
        <p:spPr>
          <a:xfrm>
            <a:off x="308008" y="5124429"/>
            <a:ext cx="5714031" cy="1356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Coriolis force could act as a centripetal force </a:t>
            </a:r>
          </a:p>
          <a:p>
            <a:r>
              <a:rPr lang="en-US" sz="2400" b="1" dirty="0"/>
              <a:t>(</a:t>
            </a:r>
            <a:r>
              <a:rPr lang="en-US" sz="2400" dirty="0"/>
              <a:t>that has the same direction)</a:t>
            </a:r>
          </a:p>
        </p:txBody>
      </p:sp>
      <p:sp>
        <p:nvSpPr>
          <p:cNvPr id="27" name="Down Arrow 26"/>
          <p:cNvSpPr/>
          <p:nvPr/>
        </p:nvSpPr>
        <p:spPr>
          <a:xfrm rot="15164203">
            <a:off x="4692200" y="5319663"/>
            <a:ext cx="370373" cy="6048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3747" r="3061" b="5545"/>
          <a:stretch/>
        </p:blipFill>
        <p:spPr>
          <a:xfrm>
            <a:off x="5325191" y="3455469"/>
            <a:ext cx="2875866" cy="2666197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 flipV="1">
            <a:off x="6628977" y="4946139"/>
            <a:ext cx="20037" cy="709956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6547163" y="5579905"/>
            <a:ext cx="163629" cy="15238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1" name="TextBox 30"/>
          <p:cNvSpPr txBox="1"/>
          <p:nvPr/>
        </p:nvSpPr>
        <p:spPr>
          <a:xfrm>
            <a:off x="6346688" y="5732285"/>
            <a:ext cx="604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Bob</a:t>
            </a:r>
            <a:endParaRPr lang="sk-SK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6138945" y="2953920"/>
            <a:ext cx="2220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Potential energy map</a:t>
            </a:r>
            <a:endParaRPr lang="sk-SK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" r="1592" b="64509"/>
          <a:stretch/>
        </p:blipFill>
        <p:spPr>
          <a:xfrm rot="16200000">
            <a:off x="7313015" y="4688513"/>
            <a:ext cx="2656573" cy="2311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336383" y="6132395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</a:t>
            </a:r>
            <a:endParaRPr lang="sk-SK" dirty="0"/>
          </a:p>
        </p:txBody>
      </p:sp>
      <p:sp>
        <p:nvSpPr>
          <p:cNvPr id="38" name="TextBox 37"/>
          <p:cNvSpPr txBox="1"/>
          <p:nvPr/>
        </p:nvSpPr>
        <p:spPr>
          <a:xfrm>
            <a:off x="8282870" y="3184035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463657" y="4538712"/>
                <a:ext cx="6580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cor</m:t>
                          </m:r>
                        </m:sub>
                      </m:sSub>
                    </m:oMath>
                  </m:oMathPara>
                </a14:m>
                <a:endParaRPr lang="sk-SK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657" y="4538712"/>
                <a:ext cx="658001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520090" y="1469388"/>
            <a:ext cx="8121211" cy="49198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586270" y="4103816"/>
            <a:ext cx="4141194" cy="125169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/>
              <a:t>Well-known problem: 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dirty="0"/>
              <a:t>stability of L4, L5 Lagrange points</a:t>
            </a:r>
          </a:p>
          <a:p>
            <a:pPr marL="0" indent="0" algn="r">
              <a:buFont typeface="Arial" pitchFamily="34" charset="0"/>
              <a:buNone/>
            </a:pPr>
            <a:r>
              <a:rPr lang="en-US" sz="2400" b="1" dirty="0"/>
              <a:t> also stabilized by the Coriolis force</a:t>
            </a:r>
            <a:endParaRPr lang="sk-SK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206008" y="1884356"/>
            <a:ext cx="19333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Photo credits: </a:t>
            </a:r>
            <a:br>
              <a:rPr lang="en-US" sz="1050" i="1" dirty="0"/>
            </a:br>
            <a:r>
              <a:rPr lang="en-US" sz="1050" i="1" dirty="0"/>
              <a:t>By Lagrange_points.jpg: created by </a:t>
            </a:r>
            <a:r>
              <a:rPr lang="en-US" sz="1050" i="1" dirty="0" err="1"/>
              <a:t>NASAderivative</a:t>
            </a:r>
            <a:r>
              <a:rPr lang="en-US" sz="1050" i="1" dirty="0"/>
              <a:t> work:</a:t>
            </a:r>
          </a:p>
          <a:p>
            <a:r>
              <a:rPr lang="en-US" sz="1050" i="1" dirty="0"/>
              <a:t> Xander89 - Lagrange_points.jpg, CC BY 3.0,</a:t>
            </a:r>
          </a:p>
          <a:p>
            <a:r>
              <a:rPr lang="en-US" sz="1050" i="1" dirty="0"/>
              <a:t> https://commons.wikimedia.org/w/index.php?curid=7547312</a:t>
            </a:r>
            <a:endParaRPr lang="sk-SK" sz="1050" i="1" dirty="0"/>
          </a:p>
        </p:txBody>
      </p:sp>
      <p:pic>
        <p:nvPicPr>
          <p:cNvPr id="28" name="Picture 2" descr="https://upload.wikimedia.org/wikipedia/commons/thumb/e/ee/Lagrange_points2.svg/1083px-Lagrange_points2.svg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6"/>
          <a:stretch/>
        </p:blipFill>
        <p:spPr bwMode="auto">
          <a:xfrm>
            <a:off x="695249" y="1805527"/>
            <a:ext cx="3423745" cy="21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528" y="3553367"/>
            <a:ext cx="3448633" cy="27454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7233" y="5321411"/>
            <a:ext cx="4107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Singh, </a:t>
            </a:r>
            <a:r>
              <a:rPr lang="en-GB" sz="1200" dirty="0" err="1"/>
              <a:t>Jagadish</a:t>
            </a:r>
            <a:r>
              <a:rPr lang="en-GB" sz="1200" dirty="0"/>
              <a:t>, and Jessica </a:t>
            </a:r>
            <a:r>
              <a:rPr lang="en-GB" sz="1200" dirty="0" err="1"/>
              <a:t>Mrumun</a:t>
            </a:r>
            <a:r>
              <a:rPr lang="en-GB" sz="1200" dirty="0"/>
              <a:t> </a:t>
            </a:r>
            <a:r>
              <a:rPr lang="en-GB" sz="1200" dirty="0" err="1"/>
              <a:t>Begha</a:t>
            </a:r>
            <a:r>
              <a:rPr lang="en-GB" sz="1200" dirty="0"/>
              <a:t>. "Stability of equilibrium points in the generalized perturbed restricted three-body problem." </a:t>
            </a:r>
            <a:r>
              <a:rPr lang="en-GB" sz="1200" i="1" dirty="0"/>
              <a:t>Astrophysics and Space Science</a:t>
            </a:r>
            <a:r>
              <a:rPr lang="en-GB" sz="1200" dirty="0"/>
              <a:t> 331.2 (2011): 511-519.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30992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Coriolis stabilize?</a:t>
            </a:r>
            <a:endParaRPr lang="sk-SK" dirty="0"/>
          </a:p>
        </p:txBody>
      </p:sp>
      <p:sp>
        <p:nvSpPr>
          <p:cNvPr id="4" name="Rectangle 3"/>
          <p:cNvSpPr/>
          <p:nvPr/>
        </p:nvSpPr>
        <p:spPr>
          <a:xfrm>
            <a:off x="5027500" y="3221238"/>
            <a:ext cx="322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latin typeface="Courier"/>
              </a:rPr>
              <a:t> </a:t>
            </a:r>
            <a:endParaRPr lang="sk-SK" dirty="0"/>
          </a:p>
        </p:txBody>
      </p:sp>
      <p:sp>
        <p:nvSpPr>
          <p:cNvPr id="5" name="Rectangle 4"/>
          <p:cNvSpPr/>
          <p:nvPr/>
        </p:nvSpPr>
        <p:spPr>
          <a:xfrm>
            <a:off x="5027500" y="3221238"/>
            <a:ext cx="322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latin typeface="Courier"/>
              </a:rPr>
              <a:t> </a:t>
            </a:r>
            <a:endParaRPr lang="sk-SK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51" y="1353833"/>
            <a:ext cx="6191930" cy="4402076"/>
          </a:xfrm>
        </p:spPr>
      </p:pic>
      <p:sp>
        <p:nvSpPr>
          <p:cNvPr id="12" name="TextBox 11"/>
          <p:cNvSpPr txBox="1"/>
          <p:nvPr/>
        </p:nvSpPr>
        <p:spPr>
          <a:xfrm>
            <a:off x="1480760" y="2956546"/>
            <a:ext cx="927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Energy</a:t>
            </a:r>
          </a:p>
          <a:p>
            <a:r>
              <a:rPr lang="en-US" dirty="0"/>
              <a:t>[arb. u.]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351896" y="5383785"/>
                <a:ext cx="4956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sz="2800" b="1" dirty="0"/>
                  <a:t> </a:t>
                </a:r>
                <a:endParaRPr lang="sk-SK" sz="2800" b="1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896" y="5383785"/>
                <a:ext cx="495649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-115451" y="4248559"/>
            <a:ext cx="1922370" cy="24455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7896" y="4416725"/>
            <a:ext cx="1638300" cy="226874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565011" y="4878619"/>
            <a:ext cx="634649" cy="1442103"/>
            <a:chOff x="7401053" y="3054902"/>
            <a:chExt cx="634649" cy="1442103"/>
          </a:xfrm>
          <a:solidFill>
            <a:schemeClr val="tx2"/>
          </a:solidFill>
        </p:grpSpPr>
        <p:grpSp>
          <p:nvGrpSpPr>
            <p:cNvPr id="20" name="Group 19"/>
            <p:cNvGrpSpPr/>
            <p:nvPr/>
          </p:nvGrpSpPr>
          <p:grpSpPr>
            <a:xfrm>
              <a:off x="7644054" y="3054902"/>
              <a:ext cx="376864" cy="190499"/>
              <a:chOff x="7644054" y="3054902"/>
              <a:chExt cx="376864" cy="190499"/>
            </a:xfrm>
            <a:grpFill/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7644054" y="3150152"/>
                <a:ext cx="376864" cy="0"/>
              </a:xfrm>
              <a:prstGeom prst="line">
                <a:avLst/>
              </a:prstGeom>
              <a:grpFill/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7644054" y="3054902"/>
                <a:ext cx="0" cy="190499"/>
              </a:xfrm>
              <a:prstGeom prst="line">
                <a:avLst/>
              </a:prstGeom>
              <a:grpFill/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/>
            <p:cNvCxnSpPr>
              <a:endCxn id="23" idx="7"/>
            </p:cNvCxnSpPr>
            <p:nvPr/>
          </p:nvCxnSpPr>
          <p:spPr>
            <a:xfrm flipH="1">
              <a:off x="7531135" y="3146787"/>
              <a:ext cx="498837" cy="1161291"/>
            </a:xfrm>
            <a:prstGeom prst="line">
              <a:avLst/>
            </a:prstGeom>
            <a:grpFill/>
            <a:ln w="28575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015800" y="3146351"/>
              <a:ext cx="19902" cy="1350654"/>
            </a:xfrm>
            <a:prstGeom prst="line">
              <a:avLst/>
            </a:prstGeom>
            <a:grpFill/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7401053" y="4285760"/>
              <a:ext cx="152400" cy="1524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26" name="Oval 25"/>
          <p:cNvSpPr/>
          <p:nvPr/>
        </p:nvSpPr>
        <p:spPr>
          <a:xfrm>
            <a:off x="4348454" y="2695972"/>
            <a:ext cx="196888" cy="22800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771484" y="4248559"/>
            <a:ext cx="3395144" cy="133020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213191" y="3335148"/>
            <a:ext cx="1567674" cy="224361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2591081" y="2921941"/>
            <a:ext cx="180403" cy="13395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7657344" y="3602877"/>
                <a:ext cx="62068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𝝋</m:t>
                    </m:r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1" dirty="0"/>
                  <a:t> </a:t>
                </a:r>
                <a:endParaRPr lang="sk-SK" sz="2800" b="1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7344" y="3602877"/>
                <a:ext cx="620683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4604" y="4455024"/>
            <a:ext cx="1577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Lagging position</a:t>
            </a:r>
          </a:p>
        </p:txBody>
      </p:sp>
    </p:spTree>
    <p:extLst>
      <p:ext uri="{BB962C8B-B14F-4D97-AF65-F5344CB8AC3E}">
        <p14:creationId xmlns:p14="http://schemas.microsoft.com/office/powerpoint/2010/main" val="2239478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Task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/>
              <a:t>A pendulum consists of a strong thread and a bob.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dirty="0"/>
              <a:t>When the pivot of the pendulum starts moving along a horizontal circumference, the bob starts tracing a circle which can have a smaller radius, under certain conditions.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dirty="0"/>
              <a:t>Investigate the motion and stable trajectories of the bob.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5835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37" y="1349255"/>
            <a:ext cx="6206590" cy="44124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351896" y="5383785"/>
                <a:ext cx="4956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sz="2800" b="1" dirty="0"/>
                  <a:t> </a:t>
                </a:r>
                <a:endParaRPr lang="sk-SK" sz="2800" b="1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896" y="5383785"/>
                <a:ext cx="495649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Coriolis stabilize?</a:t>
            </a:r>
            <a:endParaRPr lang="sk-SK" dirty="0"/>
          </a:p>
        </p:txBody>
      </p:sp>
      <p:sp>
        <p:nvSpPr>
          <p:cNvPr id="4" name="Rectangle 3"/>
          <p:cNvSpPr/>
          <p:nvPr/>
        </p:nvSpPr>
        <p:spPr>
          <a:xfrm>
            <a:off x="5013471" y="2965816"/>
            <a:ext cx="322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latin typeface="Courier"/>
              </a:rPr>
              <a:t> </a:t>
            </a:r>
            <a:endParaRPr lang="sk-SK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213191" y="3335148"/>
            <a:ext cx="1567674" cy="224361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013471" y="2965816"/>
            <a:ext cx="322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latin typeface="Courier"/>
              </a:rPr>
              <a:t> </a:t>
            </a:r>
            <a:endParaRPr lang="sk-SK" dirty="0"/>
          </a:p>
        </p:txBody>
      </p:sp>
      <p:sp>
        <p:nvSpPr>
          <p:cNvPr id="9" name="Rectangle 8"/>
          <p:cNvSpPr/>
          <p:nvPr/>
        </p:nvSpPr>
        <p:spPr>
          <a:xfrm>
            <a:off x="2067041" y="5572208"/>
            <a:ext cx="4880758" cy="7837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Stable</a:t>
            </a:r>
            <a:endParaRPr lang="sk-SK" sz="3600" dirty="0"/>
          </a:p>
        </p:txBody>
      </p:sp>
      <p:sp>
        <p:nvSpPr>
          <p:cNvPr id="11" name="Oval 10"/>
          <p:cNvSpPr/>
          <p:nvPr/>
        </p:nvSpPr>
        <p:spPr>
          <a:xfrm>
            <a:off x="4348454" y="2695972"/>
            <a:ext cx="196888" cy="22800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591081" y="2921941"/>
            <a:ext cx="180403" cy="13395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657344" y="3602877"/>
                <a:ext cx="62068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𝝋</m:t>
                    </m:r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1" dirty="0"/>
                  <a:t> </a:t>
                </a:r>
                <a:endParaRPr lang="sk-SK" sz="2800" b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7344" y="3602877"/>
                <a:ext cx="620683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7366850" y="4917045"/>
            <a:ext cx="99097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sk-SK" sz="8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094346" y="5828717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Fits experiment</a:t>
            </a:r>
            <a:endParaRPr lang="sk-SK" b="1" dirty="0">
              <a:solidFill>
                <a:schemeClr val="accent3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115451" y="4248559"/>
            <a:ext cx="1922370" cy="24455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-17896" y="4416725"/>
            <a:ext cx="1638300" cy="226874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565011" y="4878619"/>
            <a:ext cx="634649" cy="1442103"/>
            <a:chOff x="7401053" y="3054902"/>
            <a:chExt cx="634649" cy="1442103"/>
          </a:xfrm>
          <a:solidFill>
            <a:schemeClr val="tx2"/>
          </a:solidFill>
        </p:grpSpPr>
        <p:grpSp>
          <p:nvGrpSpPr>
            <p:cNvPr id="26" name="Group 25"/>
            <p:cNvGrpSpPr/>
            <p:nvPr/>
          </p:nvGrpSpPr>
          <p:grpSpPr>
            <a:xfrm>
              <a:off x="7644054" y="3054902"/>
              <a:ext cx="376864" cy="190499"/>
              <a:chOff x="7644054" y="3054902"/>
              <a:chExt cx="376864" cy="190499"/>
            </a:xfrm>
            <a:grpFill/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7644054" y="3150152"/>
                <a:ext cx="376864" cy="0"/>
              </a:xfrm>
              <a:prstGeom prst="line">
                <a:avLst/>
              </a:prstGeom>
              <a:grpFill/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7644054" y="3054902"/>
                <a:ext cx="0" cy="190499"/>
              </a:xfrm>
              <a:prstGeom prst="line">
                <a:avLst/>
              </a:prstGeom>
              <a:grpFill/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27" name="Straight Connector 26"/>
            <p:cNvCxnSpPr>
              <a:endCxn id="29" idx="7"/>
            </p:cNvCxnSpPr>
            <p:nvPr/>
          </p:nvCxnSpPr>
          <p:spPr>
            <a:xfrm flipH="1">
              <a:off x="7531135" y="3146787"/>
              <a:ext cx="498837" cy="1161291"/>
            </a:xfrm>
            <a:prstGeom prst="line">
              <a:avLst/>
            </a:prstGeom>
            <a:grpFill/>
            <a:ln w="28575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015800" y="3146351"/>
              <a:ext cx="19902" cy="1350654"/>
            </a:xfrm>
            <a:prstGeom prst="line">
              <a:avLst/>
            </a:prstGeom>
            <a:grpFill/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7401053" y="4285760"/>
              <a:ext cx="152400" cy="1524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480760" y="2956546"/>
            <a:ext cx="927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Energy</a:t>
            </a:r>
          </a:p>
          <a:p>
            <a:r>
              <a:rPr lang="en-US" dirty="0"/>
              <a:t>[arb. u.]</a:t>
            </a:r>
            <a:endParaRPr lang="sk-SK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2771484" y="4248559"/>
            <a:ext cx="3395144" cy="133020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4604" y="4455024"/>
            <a:ext cx="1577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Lagging position</a:t>
            </a:r>
          </a:p>
        </p:txBody>
      </p:sp>
    </p:spTree>
    <p:extLst>
      <p:ext uri="{BB962C8B-B14F-4D97-AF65-F5344CB8AC3E}">
        <p14:creationId xmlns:p14="http://schemas.microsoft.com/office/powerpoint/2010/main" val="2504957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22222E-6 L 0.02466 -0.01574 L 0.04028 -0.03819 L 0.05712 -0.05555 L 0.07275 -0.07453 L 0.08195 -0.08819 L 0.05973 -0.08819 L 0.04549 -0.0831 L 0.01962 -0.06227 L 0.00521 -0.03472 L -0.00503 -0.01227 L -4.72222E-6 -2.22222E-6 Z " pathEditMode="relative" rAng="0" ptsTypes="AAAAAAA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7" y="-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120" y="1742379"/>
            <a:ext cx="5118883" cy="45183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9392"/>
            <a:ext cx="8229600" cy="928520"/>
          </a:xfrm>
        </p:spPr>
        <p:txBody>
          <a:bodyPr>
            <a:normAutofit/>
          </a:bodyPr>
          <a:lstStyle/>
          <a:p>
            <a:r>
              <a:rPr lang="en-US" sz="3600" dirty="0"/>
              <a:t>Could Coriolis force stabilize 3</a:t>
            </a:r>
            <a:r>
              <a:rPr lang="en-US" sz="3600" baseline="30000" dirty="0"/>
              <a:t>rd</a:t>
            </a:r>
            <a:r>
              <a:rPr lang="en-US" sz="3600" dirty="0"/>
              <a:t> position?</a:t>
            </a:r>
            <a:endParaRPr lang="sk-SK" sz="36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843120" y="3218688"/>
            <a:ext cx="190105" cy="125454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402561" y="5784411"/>
                <a:ext cx="4956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sz="2800" b="1" dirty="0"/>
                  <a:t> </a:t>
                </a:r>
                <a:endParaRPr lang="sk-SK" sz="2800" b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2561" y="5784411"/>
                <a:ext cx="495649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222702" y="4531968"/>
                <a:ext cx="62068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𝝋</m:t>
                    </m:r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1" dirty="0"/>
                  <a:t> </a:t>
                </a:r>
                <a:endParaRPr lang="sk-SK" sz="2800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2702" y="4531968"/>
                <a:ext cx="620683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/>
          <p:nvPr/>
        </p:nvCxnSpPr>
        <p:spPr>
          <a:xfrm flipV="1">
            <a:off x="6237915" y="3730441"/>
            <a:ext cx="1486853" cy="2030674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115451" y="4248559"/>
            <a:ext cx="1922370" cy="24455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-17896" y="4416725"/>
            <a:ext cx="1638300" cy="226874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4604" y="4455024"/>
            <a:ext cx="1161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</a:t>
            </a:r>
            <a:r>
              <a:rPr lang="en-US" sz="1600" baseline="30000" dirty="0"/>
              <a:t>rd</a:t>
            </a:r>
            <a:r>
              <a:rPr lang="en-US" sz="1600" dirty="0"/>
              <a:t>  position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85103" y="5144351"/>
            <a:ext cx="1074834" cy="918453"/>
            <a:chOff x="7035269" y="5091932"/>
            <a:chExt cx="1074834" cy="918453"/>
          </a:xfrm>
          <a:solidFill>
            <a:schemeClr val="accent2"/>
          </a:solidFill>
        </p:grpSpPr>
        <p:grpSp>
          <p:nvGrpSpPr>
            <p:cNvPr id="29" name="Group 28"/>
            <p:cNvGrpSpPr/>
            <p:nvPr/>
          </p:nvGrpSpPr>
          <p:grpSpPr>
            <a:xfrm>
              <a:off x="7723575" y="5091932"/>
              <a:ext cx="376864" cy="190499"/>
              <a:chOff x="7723575" y="5091932"/>
              <a:chExt cx="376864" cy="190499"/>
            </a:xfrm>
            <a:grpFill/>
          </p:grpSpPr>
          <p:cxnSp>
            <p:nvCxnSpPr>
              <p:cNvPr id="33" name="Straight Connector 32"/>
              <p:cNvCxnSpPr/>
              <p:nvPr/>
            </p:nvCxnSpPr>
            <p:spPr>
              <a:xfrm>
                <a:off x="7723575" y="5187182"/>
                <a:ext cx="376864" cy="0"/>
              </a:xfrm>
              <a:prstGeom prst="line">
                <a:avLst/>
              </a:prstGeom>
              <a:grpFill/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7723575" y="5091932"/>
                <a:ext cx="0" cy="190499"/>
              </a:xfrm>
              <a:prstGeom prst="line">
                <a:avLst/>
              </a:prstGeom>
              <a:grpFill/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Connector 29"/>
            <p:cNvCxnSpPr/>
            <p:nvPr/>
          </p:nvCxnSpPr>
          <p:spPr>
            <a:xfrm flipH="1">
              <a:off x="7187669" y="5192090"/>
              <a:ext cx="912770" cy="481770"/>
            </a:xfrm>
            <a:prstGeom prst="line">
              <a:avLst/>
            </a:prstGeom>
            <a:grpFill/>
            <a:ln w="28575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8095321" y="5174672"/>
              <a:ext cx="14782" cy="835713"/>
            </a:xfrm>
            <a:prstGeom prst="line">
              <a:avLst/>
            </a:prstGeom>
            <a:grpFill/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>
              <a:off x="7035269" y="5632496"/>
              <a:ext cx="152400" cy="1524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cxnSp>
        <p:nvCxnSpPr>
          <p:cNvPr id="39" name="Straight Arrow Connector 38"/>
          <p:cNvCxnSpPr/>
          <p:nvPr/>
        </p:nvCxnSpPr>
        <p:spPr>
          <a:xfrm>
            <a:off x="3011423" y="4473235"/>
            <a:ext cx="3226492" cy="134232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806919" y="3024818"/>
            <a:ext cx="927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Energy</a:t>
            </a:r>
          </a:p>
          <a:p>
            <a:r>
              <a:rPr lang="en-US" dirty="0"/>
              <a:t>[arb. u.]</a:t>
            </a:r>
            <a:endParaRPr lang="sk-SK" dirty="0"/>
          </a:p>
        </p:txBody>
      </p:sp>
      <p:sp>
        <p:nvSpPr>
          <p:cNvPr id="48" name="Freeform 47"/>
          <p:cNvSpPr/>
          <p:nvPr/>
        </p:nvSpPr>
        <p:spPr>
          <a:xfrm>
            <a:off x="3974782" y="3668456"/>
            <a:ext cx="1362456" cy="896112"/>
          </a:xfrm>
          <a:custGeom>
            <a:avLst/>
            <a:gdLst>
              <a:gd name="connsiteX0" fmla="*/ 0 w 1362456"/>
              <a:gd name="connsiteY0" fmla="*/ 896112 h 896112"/>
              <a:gd name="connsiteX1" fmla="*/ 566928 w 1362456"/>
              <a:gd name="connsiteY1" fmla="*/ 466344 h 896112"/>
              <a:gd name="connsiteX2" fmla="*/ 868680 w 1362456"/>
              <a:gd name="connsiteY2" fmla="*/ 256032 h 896112"/>
              <a:gd name="connsiteX3" fmla="*/ 1069848 w 1362456"/>
              <a:gd name="connsiteY3" fmla="*/ 128016 h 896112"/>
              <a:gd name="connsiteX4" fmla="*/ 1362456 w 1362456"/>
              <a:gd name="connsiteY4" fmla="*/ 0 h 896112"/>
              <a:gd name="connsiteX5" fmla="*/ 1362456 w 1362456"/>
              <a:gd name="connsiteY5" fmla="*/ 0 h 896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2456" h="896112">
                <a:moveTo>
                  <a:pt x="0" y="896112"/>
                </a:moveTo>
                <a:lnTo>
                  <a:pt x="566928" y="466344"/>
                </a:lnTo>
                <a:cubicBezTo>
                  <a:pt x="711708" y="359664"/>
                  <a:pt x="784860" y="312420"/>
                  <a:pt x="868680" y="256032"/>
                </a:cubicBezTo>
                <a:cubicBezTo>
                  <a:pt x="952500" y="199644"/>
                  <a:pt x="987552" y="170688"/>
                  <a:pt x="1069848" y="128016"/>
                </a:cubicBezTo>
                <a:cubicBezTo>
                  <a:pt x="1152144" y="85344"/>
                  <a:pt x="1362456" y="0"/>
                  <a:pt x="1362456" y="0"/>
                </a:cubicBezTo>
                <a:lnTo>
                  <a:pt x="1362456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303364" y="3521251"/>
            <a:ext cx="196888" cy="22800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Rectangle 22"/>
          <p:cNvSpPr/>
          <p:nvPr/>
        </p:nvSpPr>
        <p:spPr>
          <a:xfrm>
            <a:off x="1971304" y="5284519"/>
            <a:ext cx="4880758" cy="78377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Unstable</a:t>
            </a:r>
            <a:endParaRPr lang="sk-SK" sz="3600" dirty="0"/>
          </a:p>
        </p:txBody>
      </p:sp>
      <p:sp>
        <p:nvSpPr>
          <p:cNvPr id="24" name="Rectangle 23"/>
          <p:cNvSpPr/>
          <p:nvPr/>
        </p:nvSpPr>
        <p:spPr>
          <a:xfrm>
            <a:off x="7366850" y="4917045"/>
            <a:ext cx="99097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sk-SK" sz="80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7053282" y="5837544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Fits experiment</a:t>
            </a:r>
            <a:endParaRPr lang="sk-SK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38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6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-0.0533 0.03102 L -0.10399 0.07963 L -0.15452 0.13334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6" y="666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2" grpId="0" animBg="1"/>
      <p:bldP spid="22" grpId="1" animBg="1"/>
      <p:bldP spid="23" grpId="0" animBg="1"/>
      <p:bldP spid="24" grpId="0"/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Overview: predictions and experiment</a:t>
            </a:r>
            <a:endParaRPr lang="sk-SK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5217380"/>
              </p:ext>
            </p:extLst>
          </p:nvPr>
        </p:nvGraphicFramePr>
        <p:xfrm>
          <a:off x="2189685" y="1417638"/>
          <a:ext cx="6535230" cy="4059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8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8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9618"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578624" y="4728620"/>
            <a:ext cx="255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sym typeface="Wingdings" panose="05000000000000000000" pitchFamily="2" charset="2"/>
              </a:rPr>
              <a:t></a:t>
            </a:r>
            <a:r>
              <a:rPr lang="en-US" sz="2400" dirty="0">
                <a:solidFill>
                  <a:schemeClr val="accent3"/>
                </a:solidFill>
              </a:rPr>
              <a:t> Not observed </a:t>
            </a:r>
            <a:endParaRPr lang="sk-SK" sz="2400" dirty="0">
              <a:solidFill>
                <a:schemeClr val="accent3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18867" y="4728620"/>
            <a:ext cx="1731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en-US" sz="2400" dirty="0">
                <a:solidFill>
                  <a:schemeClr val="accent3"/>
                </a:solidFill>
              </a:rPr>
              <a:t>Observed</a:t>
            </a:r>
            <a:endParaRPr lang="sk-SK" sz="2400" dirty="0">
              <a:solidFill>
                <a:schemeClr val="accent3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68089" y="4728620"/>
            <a:ext cx="1731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en-US" sz="2400" dirty="0">
                <a:solidFill>
                  <a:schemeClr val="accent3"/>
                </a:solidFill>
              </a:rPr>
              <a:t>Observed</a:t>
            </a:r>
            <a:endParaRPr lang="sk-SK" sz="2400" dirty="0">
              <a:solidFill>
                <a:schemeClr val="accent3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520172" y="1938135"/>
            <a:ext cx="1086529" cy="1433394"/>
            <a:chOff x="7577521" y="1043937"/>
            <a:chExt cx="1086529" cy="1433394"/>
          </a:xfrm>
        </p:grpSpPr>
        <p:grpSp>
          <p:nvGrpSpPr>
            <p:cNvPr id="26" name="Group 25"/>
            <p:cNvGrpSpPr/>
            <p:nvPr/>
          </p:nvGrpSpPr>
          <p:grpSpPr>
            <a:xfrm>
              <a:off x="7577521" y="1043937"/>
              <a:ext cx="376864" cy="190499"/>
              <a:chOff x="7577521" y="1043937"/>
              <a:chExt cx="376864" cy="190499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7577521" y="1139187"/>
                <a:ext cx="376864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7577521" y="1043937"/>
                <a:ext cx="0" cy="190499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27" name="Straight Connector 26"/>
            <p:cNvCxnSpPr/>
            <p:nvPr/>
          </p:nvCxnSpPr>
          <p:spPr>
            <a:xfrm>
              <a:off x="7954385" y="1126677"/>
              <a:ext cx="633465" cy="1274454"/>
            </a:xfrm>
            <a:prstGeom prst="line">
              <a:avLst/>
            </a:prstGeom>
            <a:ln w="28575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949267" y="1126677"/>
              <a:ext cx="19902" cy="135065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8511650" y="2324931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017237" y="1938135"/>
            <a:ext cx="634649" cy="1442103"/>
            <a:chOff x="7401053" y="3054902"/>
            <a:chExt cx="634649" cy="1442103"/>
          </a:xfrm>
        </p:grpSpPr>
        <p:grpSp>
          <p:nvGrpSpPr>
            <p:cNvPr id="33" name="Group 32"/>
            <p:cNvGrpSpPr/>
            <p:nvPr/>
          </p:nvGrpSpPr>
          <p:grpSpPr>
            <a:xfrm>
              <a:off x="7644054" y="3054902"/>
              <a:ext cx="376864" cy="190499"/>
              <a:chOff x="7644054" y="3054902"/>
              <a:chExt cx="376864" cy="190499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>
                <a:off x="7644054" y="3150152"/>
                <a:ext cx="376864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7644054" y="3054902"/>
                <a:ext cx="0" cy="190499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/>
            <p:cNvCxnSpPr>
              <a:endCxn id="36" idx="7"/>
            </p:cNvCxnSpPr>
            <p:nvPr/>
          </p:nvCxnSpPr>
          <p:spPr>
            <a:xfrm flipH="1">
              <a:off x="7531135" y="3146787"/>
              <a:ext cx="498837" cy="1161291"/>
            </a:xfrm>
            <a:prstGeom prst="line">
              <a:avLst/>
            </a:prstGeom>
            <a:ln w="28575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8015800" y="3146351"/>
              <a:ext cx="19902" cy="135065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7401053" y="428576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2609917" y="3865116"/>
            <a:ext cx="1106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Stable</a:t>
            </a:r>
            <a:endParaRPr lang="sk-SK" sz="2800" dirty="0"/>
          </a:p>
        </p:txBody>
      </p:sp>
      <p:sp>
        <p:nvSpPr>
          <p:cNvPr id="48" name="TextBox 47"/>
          <p:cNvSpPr txBox="1"/>
          <p:nvPr/>
        </p:nvSpPr>
        <p:spPr>
          <a:xfrm>
            <a:off x="4836746" y="3865116"/>
            <a:ext cx="1106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Stable</a:t>
            </a:r>
            <a:endParaRPr lang="sk-SK" sz="2800" dirty="0"/>
          </a:p>
        </p:txBody>
      </p:sp>
      <p:sp>
        <p:nvSpPr>
          <p:cNvPr id="51" name="TextBox 50"/>
          <p:cNvSpPr txBox="1"/>
          <p:nvPr/>
        </p:nvSpPr>
        <p:spPr>
          <a:xfrm>
            <a:off x="6949466" y="3865116"/>
            <a:ext cx="1873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Unstable</a:t>
            </a:r>
            <a:endParaRPr lang="sk-SK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65741" y="2285500"/>
            <a:ext cx="172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Position: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57200" y="4774786"/>
            <a:ext cx="172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Experiment: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86443" y="3803561"/>
            <a:ext cx="1723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Theoretical predictions: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196337" y="1518951"/>
            <a:ext cx="2147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n-US" sz="1400" baseline="30000" dirty="0">
                <a:solidFill>
                  <a:schemeClr val="accent2">
                    <a:lumMod val="50000"/>
                  </a:schemeClr>
                </a:solidFill>
              </a:rPr>
              <a:t>st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  trajectory: “traditional”</a:t>
            </a:r>
            <a:endParaRPr lang="sk-SK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995751" y="1518951"/>
            <a:ext cx="1424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en-US" sz="1400" baseline="30000" dirty="0">
                <a:solidFill>
                  <a:schemeClr val="accent2">
                    <a:lumMod val="50000"/>
                  </a:schemeClr>
                </a:solidFill>
              </a:rPr>
              <a:t>rd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 trajectory</a:t>
            </a:r>
            <a:endParaRPr lang="sk-SK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343400" y="1518951"/>
            <a:ext cx="2235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en-US" sz="1400" baseline="30000" dirty="0" err="1">
                <a:solidFill>
                  <a:schemeClr val="accent2">
                    <a:lumMod val="50000"/>
                  </a:schemeClr>
                </a:solidFill>
              </a:rPr>
              <a:t>nd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  trajectory: “lagging”</a:t>
            </a:r>
            <a:endParaRPr lang="sk-SK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488" y="5620441"/>
            <a:ext cx="3750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Qualitative predictions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1845238" y="6180852"/>
            <a:ext cx="17614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sym typeface="Wingdings" panose="05000000000000000000" pitchFamily="2" charset="2"/>
              </a:rPr>
              <a:t> Done</a:t>
            </a:r>
            <a:endParaRPr lang="en-US" sz="2400" dirty="0"/>
          </a:p>
        </p:txBody>
      </p:sp>
      <p:sp>
        <p:nvSpPr>
          <p:cNvPr id="57" name="Right Arrow 56"/>
          <p:cNvSpPr/>
          <p:nvPr/>
        </p:nvSpPr>
        <p:spPr>
          <a:xfrm>
            <a:off x="4180642" y="5750979"/>
            <a:ext cx="476450" cy="333365"/>
          </a:xfrm>
          <a:prstGeom prst="rightArrow">
            <a:avLst>
              <a:gd name="adj1" fmla="val 50000"/>
              <a:gd name="adj2" fmla="val 40898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8" name="TextBox 57"/>
          <p:cNvSpPr txBox="1"/>
          <p:nvPr/>
        </p:nvSpPr>
        <p:spPr>
          <a:xfrm>
            <a:off x="4848368" y="5606642"/>
            <a:ext cx="4069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Quantitative predictions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6883167" y="1953413"/>
            <a:ext cx="1074834" cy="918453"/>
            <a:chOff x="7035269" y="5091932"/>
            <a:chExt cx="1074834" cy="918453"/>
          </a:xfrm>
          <a:solidFill>
            <a:schemeClr val="accent1"/>
          </a:solidFill>
        </p:grpSpPr>
        <p:grpSp>
          <p:nvGrpSpPr>
            <p:cNvPr id="60" name="Group 59"/>
            <p:cNvGrpSpPr/>
            <p:nvPr/>
          </p:nvGrpSpPr>
          <p:grpSpPr>
            <a:xfrm>
              <a:off x="7723575" y="5091932"/>
              <a:ext cx="376864" cy="190499"/>
              <a:chOff x="7723575" y="5091932"/>
              <a:chExt cx="376864" cy="190499"/>
            </a:xfrm>
            <a:grpFill/>
          </p:grpSpPr>
          <p:cxnSp>
            <p:nvCxnSpPr>
              <p:cNvPr id="64" name="Straight Connector 63"/>
              <p:cNvCxnSpPr/>
              <p:nvPr/>
            </p:nvCxnSpPr>
            <p:spPr>
              <a:xfrm>
                <a:off x="7723575" y="5187182"/>
                <a:ext cx="376864" cy="0"/>
              </a:xfrm>
              <a:prstGeom prst="line">
                <a:avLst/>
              </a:prstGeom>
              <a:grpFill/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7723575" y="5091932"/>
                <a:ext cx="0" cy="190499"/>
              </a:xfrm>
              <a:prstGeom prst="line">
                <a:avLst/>
              </a:prstGeom>
              <a:grpFill/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61" name="Straight Connector 60"/>
            <p:cNvCxnSpPr/>
            <p:nvPr/>
          </p:nvCxnSpPr>
          <p:spPr>
            <a:xfrm flipH="1">
              <a:off x="7187669" y="5192090"/>
              <a:ext cx="912770" cy="481770"/>
            </a:xfrm>
            <a:prstGeom prst="line">
              <a:avLst/>
            </a:prstGeom>
            <a:grpFill/>
            <a:ln w="28575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8095321" y="5174672"/>
              <a:ext cx="14782" cy="835713"/>
            </a:xfrm>
            <a:prstGeom prst="line">
              <a:avLst/>
            </a:prstGeom>
            <a:grpFill/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/>
            <p:cNvSpPr/>
            <p:nvPr/>
          </p:nvSpPr>
          <p:spPr>
            <a:xfrm>
              <a:off x="7035269" y="5632496"/>
              <a:ext cx="152400" cy="1524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563820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57" grpId="0" animBg="1"/>
      <p:bldP spid="5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Lagging angle: theory – experiment</a:t>
            </a:r>
            <a:endParaRPr lang="sk-SK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5356097"/>
              </p:ext>
            </p:extLst>
          </p:nvPr>
        </p:nvGraphicFramePr>
        <p:xfrm>
          <a:off x="457200" y="1545454"/>
          <a:ext cx="8077200" cy="4908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7"/>
          <p:cNvSpPr txBox="1"/>
          <p:nvPr/>
        </p:nvSpPr>
        <p:spPr>
          <a:xfrm>
            <a:off x="6419732" y="1942073"/>
            <a:ext cx="17184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1"/>
                </a:solidFill>
              </a:rPr>
              <a:t>Theory</a:t>
            </a:r>
            <a:endParaRPr lang="sk-SK" sz="2000" b="1" dirty="0">
              <a:solidFill>
                <a:schemeClr val="accent1"/>
              </a:solidFill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6419731" y="2474739"/>
            <a:ext cx="17184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2"/>
                </a:solidFill>
              </a:rPr>
              <a:t>Experiment</a:t>
            </a:r>
            <a:endParaRPr lang="sk-SK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90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</a:t>
            </a:r>
            <a:endParaRPr lang="sk-SK" dirty="0"/>
          </a:p>
        </p:txBody>
      </p:sp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548617" y="1660675"/>
            <a:ext cx="8229600" cy="3482825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800" dirty="0">
                <a:solidFill>
                  <a:schemeClr val="bg2">
                    <a:lumMod val="65000"/>
                  </a:schemeClr>
                </a:solidFill>
              </a:rPr>
              <a:t>A pendulum consists of a strong thread and a bob.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800" dirty="0">
                <a:solidFill>
                  <a:schemeClr val="bg2">
                    <a:lumMod val="65000"/>
                  </a:schemeClr>
                </a:solidFill>
              </a:rPr>
              <a:t>When the pivot of the pendulum starts moving along a horizontal circumference, </a:t>
            </a:r>
            <a:r>
              <a:rPr lang="en-US" sz="2800" dirty="0"/>
              <a:t>the bob starts tracing a circle which can have a smaller radius, under certain conditions.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800" dirty="0"/>
              <a:t>Investigate the motion and stable trajectories of the bob. </a:t>
            </a:r>
            <a:endParaRPr lang="sk-SK" sz="2800" dirty="0"/>
          </a:p>
        </p:txBody>
      </p:sp>
      <p:sp>
        <p:nvSpPr>
          <p:cNvPr id="4" name="Rectangle 3"/>
          <p:cNvSpPr/>
          <p:nvPr/>
        </p:nvSpPr>
        <p:spPr>
          <a:xfrm>
            <a:off x="734354" y="5327569"/>
            <a:ext cx="35003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" panose="05000000000000000000" pitchFamily="2" charset="2"/>
              </a:rPr>
              <a:t> t</a:t>
            </a:r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racing a circle</a:t>
            </a:r>
            <a:endParaRPr lang="sk-SK" sz="4000" dirty="0"/>
          </a:p>
        </p:txBody>
      </p:sp>
      <p:sp>
        <p:nvSpPr>
          <p:cNvPr id="5" name="Rectangle 4"/>
          <p:cNvSpPr/>
          <p:nvPr/>
        </p:nvSpPr>
        <p:spPr>
          <a:xfrm>
            <a:off x="4943468" y="5341707"/>
            <a:ext cx="37433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" panose="05000000000000000000" pitchFamily="2" charset="2"/>
              </a:rPr>
              <a:t>smaller radius </a:t>
            </a:r>
            <a:endParaRPr lang="sk-SK" sz="4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229348" y="3543301"/>
            <a:ext cx="2028825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17610" y="3981449"/>
            <a:ext cx="1582665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38648" y="3124201"/>
            <a:ext cx="351949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17610" y="3548064"/>
            <a:ext cx="5611738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309599" y="5389124"/>
            <a:ext cx="4707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</a:rPr>
              <a:t>Under certain conditions…</a:t>
            </a:r>
            <a:endParaRPr lang="sk-SK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55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Conditions of lagging motion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85800" y="4665598"/>
                <a:ext cx="7772400" cy="1500187"/>
              </a:xfrm>
            </p:spPr>
            <p:txBody>
              <a:bodyPr>
                <a:no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sz="3200" dirty="0">
                    <a:solidFill>
                      <a:schemeClr val="tx1"/>
                    </a:solidFill>
                  </a:rPr>
                  <a:t>Parameters of pendulum: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3200" dirty="0">
                    <a:solidFill>
                      <a:schemeClr val="tx1"/>
                    </a:solidFill>
                  </a:rPr>
                  <a:t>Initial conditions</a:t>
                </a:r>
                <a:endParaRPr lang="sk-SK" sz="320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+mj-lt"/>
                  <a:buAutoNum type="arabicPeriod"/>
                </a:pPr>
                <a:endParaRPr lang="sk-SK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85800" y="4665598"/>
                <a:ext cx="7772400" cy="1500187"/>
              </a:xfrm>
              <a:blipFill rotWithShape="0">
                <a:blip r:embed="rId3"/>
                <a:stretch>
                  <a:fillRect l="-2039" t="-5285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248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tmf-2-video-wid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8099" y="2214096"/>
            <a:ext cx="3618629" cy="2274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4000" dirty="0"/>
                  <a:t>Parameters: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000" dirty="0"/>
                  <a:t> by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sk-SK" sz="40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1"/>
                <a:stretch>
                  <a:fillRect l="-2593" b="-3723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9430523"/>
              </p:ext>
            </p:extLst>
          </p:nvPr>
        </p:nvGraphicFramePr>
        <p:xfrm>
          <a:off x="675506" y="1540903"/>
          <a:ext cx="3576898" cy="3456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sp>
        <p:nvSpPr>
          <p:cNvPr id="5" name="Right Arrow 4"/>
          <p:cNvSpPr/>
          <p:nvPr/>
        </p:nvSpPr>
        <p:spPr>
          <a:xfrm rot="16200000">
            <a:off x="1619834" y="5285287"/>
            <a:ext cx="630998" cy="389134"/>
          </a:xfrm>
          <a:prstGeom prst="rightArrow">
            <a:avLst>
              <a:gd name="adj1" fmla="val 50000"/>
              <a:gd name="adj2" fmla="val 6147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alpha val="6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78094" y="5863701"/>
                <a:ext cx="24224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Critical angular velocity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k-SK" sz="20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𝛚</m:t>
                        </m:r>
                      </m:e>
                      <m:sub>
                        <m:r>
                          <a:rPr lang="en-US" sz="2000" b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𝐜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  <a:endParaRPr lang="sk-SK" sz="20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094" y="5863701"/>
                <a:ext cx="2422486" cy="707886"/>
              </a:xfrm>
              <a:prstGeom prst="rect">
                <a:avLst/>
              </a:prstGeom>
              <a:blipFill rotWithShape="0">
                <a:blip r:embed="rId18"/>
                <a:stretch>
                  <a:fillRect t="-5172" b="-14655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683568" y="1479543"/>
            <a:ext cx="4383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We can calculate critical angular velocity from theory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19417" y="5078027"/>
            <a:ext cx="1775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Lagging position exists</a:t>
            </a:r>
            <a:endParaRPr lang="sk-SK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7667" y="5053132"/>
            <a:ext cx="1028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Only 1 position</a:t>
            </a:r>
            <a:endParaRPr lang="sk-SK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0800000">
            <a:off x="1127455" y="1707575"/>
            <a:ext cx="807878" cy="3287861"/>
          </a:xfrm>
          <a:prstGeom prst="rect">
            <a:avLst/>
          </a:prstGeom>
          <a:gradFill>
            <a:gsLst>
              <a:gs pos="0">
                <a:schemeClr val="accent5">
                  <a:alpha val="80000"/>
                </a:schemeClr>
              </a:gs>
              <a:gs pos="50000">
                <a:schemeClr val="accent5">
                  <a:alpha val="30000"/>
                </a:schemeClr>
              </a:gs>
              <a:gs pos="100000">
                <a:srgbClr val="E8F0FD">
                  <a:alpha val="902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k-SK"/>
          </a:p>
        </p:txBody>
      </p:sp>
      <p:sp>
        <p:nvSpPr>
          <p:cNvPr id="15" name="Rectangle 14"/>
          <p:cNvSpPr/>
          <p:nvPr/>
        </p:nvSpPr>
        <p:spPr>
          <a:xfrm>
            <a:off x="1944955" y="1725308"/>
            <a:ext cx="2112158" cy="3287860"/>
          </a:xfrm>
          <a:prstGeom prst="rect">
            <a:avLst/>
          </a:prstGeom>
          <a:gradFill>
            <a:gsLst>
              <a:gs pos="0">
                <a:schemeClr val="accent3">
                  <a:alpha val="75000"/>
                </a:schemeClr>
              </a:gs>
              <a:gs pos="100000">
                <a:srgbClr val="E8F0FD">
                  <a:alpha val="902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99703" y="1531724"/>
                <a:ext cx="678391" cy="58477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16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rad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sk-SK" sz="16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03" y="1531724"/>
                <a:ext cx="678391" cy="584775"/>
              </a:xfrm>
              <a:prstGeom prst="rect">
                <a:avLst/>
              </a:prstGeom>
              <a:blipFill>
                <a:blip r:embed="rId30"/>
                <a:stretch>
                  <a:fillRect b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669422" y="2734614"/>
                <a:ext cx="440569" cy="49782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</a:rPr>
                            <m:t>𝜔</m:t>
                          </m:r>
                        </m:num>
                        <m:den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sk-SK" sz="14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422" y="2734614"/>
                <a:ext cx="440569" cy="4978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 flipV="1">
            <a:off x="1935333" y="1589099"/>
            <a:ext cx="0" cy="3477598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73680" y="1360139"/>
            <a:ext cx="192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Equilibrium angles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687431" y="3695785"/>
                <a:ext cx="7092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4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sz="14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rad</m:t>
                    </m:r>
                  </m:oMath>
                </a14:m>
                <a:r>
                  <a:rPr lang="en-US" sz="1400" dirty="0">
                    <a:solidFill>
                      <a:schemeClr val="accent2"/>
                    </a:solidFill>
                  </a:rPr>
                  <a:t>] </a:t>
                </a:r>
                <a:endParaRPr lang="sk-SK" sz="1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431" y="3695785"/>
                <a:ext cx="709297" cy="307777"/>
              </a:xfrm>
              <a:prstGeom prst="rect">
                <a:avLst/>
              </a:prstGeom>
              <a:blipFill>
                <a:blip r:embed="rId31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6508265" y="2351884"/>
            <a:ext cx="156485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potential energy</a:t>
            </a:r>
            <a:endParaRPr lang="sk-SK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552806" y="2745528"/>
                <a:ext cx="9237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4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sz="14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arb</m:t>
                    </m:r>
                    <m:r>
                      <a:rPr lang="en-US" sz="14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14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14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400" dirty="0">
                    <a:solidFill>
                      <a:schemeClr val="accent2"/>
                    </a:solidFill>
                  </a:rPr>
                  <a:t>] </a:t>
                </a:r>
                <a:endParaRPr lang="sk-SK" sz="1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806" y="2745528"/>
                <a:ext cx="923714" cy="307777"/>
              </a:xfrm>
              <a:prstGeom prst="rect">
                <a:avLst/>
              </a:prstGeom>
              <a:blipFill>
                <a:blip r:embed="rId32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099" y="2225661"/>
            <a:ext cx="3618629" cy="226325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936898" y="3129035"/>
            <a:ext cx="481190" cy="397725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719691" y="3704843"/>
            <a:ext cx="1351926" cy="34349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inflex</a:t>
            </a:r>
            <a:r>
              <a:rPr lang="en-US" dirty="0"/>
              <a:t> point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279357" y="3704843"/>
            <a:ext cx="1408073" cy="34349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equilibrium</a:t>
            </a:r>
          </a:p>
        </p:txBody>
      </p:sp>
    </p:spTree>
    <p:extLst>
      <p:ext uri="{BB962C8B-B14F-4D97-AF65-F5344CB8AC3E}">
        <p14:creationId xmlns:p14="http://schemas.microsoft.com/office/powerpoint/2010/main" val="30254010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6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1" grpId="0"/>
      <p:bldP spid="12" grpId="0"/>
      <p:bldP spid="13" grpId="0" animBg="1"/>
      <p:bldP spid="15" grpId="0" animBg="1"/>
      <p:bldP spid="26" grpId="0"/>
      <p:bldP spid="24" grpId="0" animBg="1"/>
      <p:bldP spid="28" grpId="0"/>
      <p:bldP spid="22" grpId="0" animBg="1"/>
      <p:bldP spid="29" grpId="0" animBg="1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tmf-2-video-wid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8099" y="2214096"/>
            <a:ext cx="3618629" cy="2274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4000" dirty="0"/>
                  <a:t>Parameters: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000" dirty="0"/>
                  <a:t> by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sk-SK" sz="40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1"/>
                <a:stretch>
                  <a:fillRect l="-2593" b="-3723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675506" y="1540903"/>
          <a:ext cx="3576898" cy="3456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sp>
        <p:nvSpPr>
          <p:cNvPr id="5" name="Right Arrow 4"/>
          <p:cNvSpPr/>
          <p:nvPr/>
        </p:nvSpPr>
        <p:spPr>
          <a:xfrm rot="16200000">
            <a:off x="1619834" y="5285287"/>
            <a:ext cx="630998" cy="389134"/>
          </a:xfrm>
          <a:prstGeom prst="rightArrow">
            <a:avLst>
              <a:gd name="adj1" fmla="val 50000"/>
              <a:gd name="adj2" fmla="val 6147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alpha val="6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78094" y="5863701"/>
                <a:ext cx="24224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Critical angular velocity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k-SK" sz="20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𝛚</m:t>
                        </m:r>
                      </m:e>
                      <m:sub>
                        <m:r>
                          <a:rPr lang="en-US" sz="2000" b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𝐜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  <a:endParaRPr lang="sk-SK" sz="20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094" y="5863701"/>
                <a:ext cx="2422486" cy="707886"/>
              </a:xfrm>
              <a:prstGeom prst="rect">
                <a:avLst/>
              </a:prstGeom>
              <a:blipFill rotWithShape="0">
                <a:blip r:embed="rId18"/>
                <a:stretch>
                  <a:fillRect t="-5172" b="-14655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683568" y="1479543"/>
            <a:ext cx="4383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We can calculate critical angular velocity from theory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19417" y="5078027"/>
            <a:ext cx="1775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Lagging position exists</a:t>
            </a:r>
            <a:endParaRPr lang="sk-SK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7667" y="5053132"/>
            <a:ext cx="1028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Only 1 position</a:t>
            </a:r>
            <a:endParaRPr lang="sk-SK" dirty="0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587413" y="4893399"/>
                <a:ext cx="2230945" cy="11605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sk-SK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𝜕𝛼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sk-SK"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sk-SK"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sk-SK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7413" y="4893399"/>
                <a:ext cx="2230945" cy="1160574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 rot="10800000">
            <a:off x="1127455" y="1707575"/>
            <a:ext cx="807878" cy="3287861"/>
          </a:xfrm>
          <a:prstGeom prst="rect">
            <a:avLst/>
          </a:prstGeom>
          <a:gradFill>
            <a:gsLst>
              <a:gs pos="0">
                <a:schemeClr val="accent5">
                  <a:alpha val="80000"/>
                </a:schemeClr>
              </a:gs>
              <a:gs pos="50000">
                <a:schemeClr val="accent5">
                  <a:alpha val="30000"/>
                </a:schemeClr>
              </a:gs>
              <a:gs pos="100000">
                <a:srgbClr val="E8F0FD">
                  <a:alpha val="902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k-SK"/>
          </a:p>
        </p:txBody>
      </p:sp>
      <p:sp>
        <p:nvSpPr>
          <p:cNvPr id="15" name="Rectangle 14"/>
          <p:cNvSpPr/>
          <p:nvPr/>
        </p:nvSpPr>
        <p:spPr>
          <a:xfrm>
            <a:off x="1944955" y="1725308"/>
            <a:ext cx="2112158" cy="3287860"/>
          </a:xfrm>
          <a:prstGeom prst="rect">
            <a:avLst/>
          </a:prstGeom>
          <a:gradFill>
            <a:gsLst>
              <a:gs pos="0">
                <a:schemeClr val="accent3">
                  <a:alpha val="75000"/>
                </a:schemeClr>
              </a:gs>
              <a:gs pos="100000">
                <a:srgbClr val="E8F0FD">
                  <a:alpha val="902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99703" y="1531724"/>
                <a:ext cx="678391" cy="58477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16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rad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sk-SK" sz="16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03" y="1531724"/>
                <a:ext cx="678391" cy="584775"/>
              </a:xfrm>
              <a:prstGeom prst="rect">
                <a:avLst/>
              </a:prstGeom>
              <a:blipFill>
                <a:blip r:embed="rId30"/>
                <a:stretch>
                  <a:fillRect b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669422" y="2734614"/>
                <a:ext cx="440569" cy="49782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</a:rPr>
                            <m:t>𝜔</m:t>
                          </m:r>
                        </m:num>
                        <m:den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sk-SK" sz="14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422" y="2734614"/>
                <a:ext cx="440569" cy="4978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 flipV="1">
            <a:off x="1935333" y="1589099"/>
            <a:ext cx="0" cy="3477598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443436" y="6063747"/>
            <a:ext cx="3681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Can be solved only numerically</a:t>
            </a: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73680" y="1360139"/>
            <a:ext cx="192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Equilibrium angles</a:t>
            </a:r>
            <a:endParaRPr lang="sk-SK" dirty="0"/>
          </a:p>
        </p:txBody>
      </p:sp>
      <p:sp>
        <p:nvSpPr>
          <p:cNvPr id="21" name="TextBox 20"/>
          <p:cNvSpPr txBox="1"/>
          <p:nvPr/>
        </p:nvSpPr>
        <p:spPr>
          <a:xfrm>
            <a:off x="7200079" y="4484221"/>
            <a:ext cx="1196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conditions:</a:t>
            </a:r>
            <a:endParaRPr lang="sk-SK" i="1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687431" y="3695785"/>
                <a:ext cx="7092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4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sz="14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rad</m:t>
                    </m:r>
                  </m:oMath>
                </a14:m>
                <a:r>
                  <a:rPr lang="en-US" sz="1400" dirty="0">
                    <a:solidFill>
                      <a:schemeClr val="accent2"/>
                    </a:solidFill>
                  </a:rPr>
                  <a:t>] </a:t>
                </a:r>
                <a:endParaRPr lang="sk-SK" sz="1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431" y="3695785"/>
                <a:ext cx="709297" cy="307777"/>
              </a:xfrm>
              <a:prstGeom prst="rect">
                <a:avLst/>
              </a:prstGeom>
              <a:blipFill>
                <a:blip r:embed="rId31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6508265" y="2351884"/>
            <a:ext cx="156485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potential energy</a:t>
            </a:r>
            <a:endParaRPr lang="sk-SK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552806" y="2745528"/>
                <a:ext cx="9237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4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sz="14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arb</m:t>
                    </m:r>
                    <m:r>
                      <a:rPr lang="en-US" sz="14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14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14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400" dirty="0">
                    <a:solidFill>
                      <a:schemeClr val="accent2"/>
                    </a:solidFill>
                  </a:rPr>
                  <a:t>] </a:t>
                </a:r>
                <a:endParaRPr lang="sk-SK" sz="1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806" y="2745528"/>
                <a:ext cx="923714" cy="307777"/>
              </a:xfrm>
              <a:prstGeom prst="rect">
                <a:avLst/>
              </a:prstGeom>
              <a:blipFill>
                <a:blip r:embed="rId32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099" y="2225661"/>
            <a:ext cx="3618629" cy="226325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936898" y="3129035"/>
            <a:ext cx="481190" cy="397725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283998" y="5587525"/>
            <a:ext cx="1351926" cy="34349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inflex</a:t>
            </a:r>
            <a:r>
              <a:rPr lang="en-US" dirty="0"/>
              <a:t> point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283998" y="5031870"/>
            <a:ext cx="1408073" cy="34349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equilibrium</a:t>
            </a:r>
          </a:p>
        </p:txBody>
      </p:sp>
    </p:spTree>
    <p:extLst>
      <p:ext uri="{BB962C8B-B14F-4D97-AF65-F5344CB8AC3E}">
        <p14:creationId xmlns:p14="http://schemas.microsoft.com/office/powerpoint/2010/main" val="353963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6" grpId="0"/>
      <p:bldP spid="3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872594" y="1417637"/>
            <a:ext cx="1049867" cy="3735785"/>
          </a:xfrm>
          <a:prstGeom prst="rect">
            <a:avLst/>
          </a:prstGeom>
          <a:pattFill prst="wdDnDiag">
            <a:fgClr>
              <a:schemeClr val="accent4"/>
            </a:fgClr>
            <a:bgClr>
              <a:schemeClr val="bg1"/>
            </a:bgClr>
          </a:patt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Critical omega – theoretical prediction </a:t>
            </a:r>
            <a:endParaRPr lang="sk-SK" sz="3600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7014125"/>
              </p:ext>
            </p:extLst>
          </p:nvPr>
        </p:nvGraphicFramePr>
        <p:xfrm>
          <a:off x="1071716" y="1607289"/>
          <a:ext cx="7157884" cy="4134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555832" y="5654690"/>
                <a:ext cx="4523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sk-SK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832" y="5654690"/>
                <a:ext cx="452303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10667" t="-4444" r="-10667" b="-35556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90938" y="1797452"/>
                <a:ext cx="7014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sk-SK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938" y="1797452"/>
                <a:ext cx="701474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4348" t="-2222" r="-2609" b="-35556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/>
          <p:cNvGrpSpPr/>
          <p:nvPr/>
        </p:nvGrpSpPr>
        <p:grpSpPr>
          <a:xfrm>
            <a:off x="3314822" y="2300541"/>
            <a:ext cx="3187220" cy="1199917"/>
            <a:chOff x="3314822" y="2300541"/>
            <a:chExt cx="3187220" cy="11999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1"/>
                <p:cNvSpPr txBox="1"/>
                <p:nvPr/>
              </p:nvSpPr>
              <p:spPr>
                <a:xfrm>
                  <a:off x="3314822" y="2566220"/>
                  <a:ext cx="2711002" cy="934238"/>
                </a:xfrm>
                <a:prstGeom prst="rect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2000" dirty="0"/>
                    <a:t>Critical omega tends to </a:t>
                  </a:r>
                </a:p>
                <a:p>
                  <a:r>
                    <a:rPr lang="en-US" sz="2000" dirty="0"/>
                    <a:t>diverge when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→1</m:t>
                      </m:r>
                    </m:oMath>
                  </a14:m>
                  <a:endParaRPr lang="sk-SK" sz="2000" dirty="0"/>
                </a:p>
              </p:txBody>
            </p:sp>
          </mc:Choice>
          <mc:Fallback xmlns="">
            <p:sp>
              <p:nvSpPr>
                <p:cNvPr id="9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4822" y="2566220"/>
                  <a:ext cx="2711002" cy="934238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778" t="-1887" r="-1333"/>
                  </a:stretch>
                </a:blipFill>
                <a:ln w="38100">
                  <a:solidFill>
                    <a:schemeClr val="accent4"/>
                  </a:solidFill>
                </a:ln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/>
            <p:cNvCxnSpPr/>
            <p:nvPr/>
          </p:nvCxnSpPr>
          <p:spPr>
            <a:xfrm flipV="1">
              <a:off x="6025824" y="2300541"/>
              <a:ext cx="476218" cy="531560"/>
            </a:xfrm>
            <a:prstGeom prst="straightConnector1">
              <a:avLst/>
            </a:prstGeom>
            <a:ln w="635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/>
          <p:cNvCxnSpPr/>
          <p:nvPr/>
        </p:nvCxnSpPr>
        <p:spPr>
          <a:xfrm flipH="1" flipV="1">
            <a:off x="6863644" y="1782791"/>
            <a:ext cx="4677" cy="3370632"/>
          </a:xfrm>
          <a:prstGeom prst="line">
            <a:avLst/>
          </a:prstGeom>
          <a:ln w="571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 rot="16200000">
            <a:off x="6515044" y="3170167"/>
            <a:ext cx="1891426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No solution</a:t>
            </a:r>
          </a:p>
        </p:txBody>
      </p:sp>
    </p:spTree>
    <p:extLst>
      <p:ext uri="{BB962C8B-B14F-4D97-AF65-F5344CB8AC3E}">
        <p14:creationId xmlns:p14="http://schemas.microsoft.com/office/powerpoint/2010/main" val="296784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872594" y="1417637"/>
            <a:ext cx="1049867" cy="3735785"/>
          </a:xfrm>
          <a:prstGeom prst="rect">
            <a:avLst/>
          </a:prstGeom>
          <a:pattFill prst="wdDnDiag">
            <a:fgClr>
              <a:schemeClr val="accent4"/>
            </a:fgClr>
            <a:bgClr>
              <a:schemeClr val="bg1"/>
            </a:bgClr>
          </a:patt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Critical omega – theoretical prediction </a:t>
            </a:r>
            <a:endParaRPr lang="sk-SK" sz="3600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1071716" y="1607289"/>
          <a:ext cx="7157884" cy="4134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8" name="TextBox 37"/>
          <p:cNvSpPr txBox="1"/>
          <p:nvPr/>
        </p:nvSpPr>
        <p:spPr>
          <a:xfrm rot="16200000">
            <a:off x="6515044" y="3170167"/>
            <a:ext cx="1891426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No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555832" y="5654690"/>
                <a:ext cx="4523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sk-SK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832" y="5654690"/>
                <a:ext cx="452303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10667" t="-4444" r="-10667" b="-35556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90938" y="1797452"/>
                <a:ext cx="7014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sk-SK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938" y="1797452"/>
                <a:ext cx="701474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4348" t="-2222" r="-2609" b="-35556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/>
          <p:cNvGrpSpPr/>
          <p:nvPr/>
        </p:nvGrpSpPr>
        <p:grpSpPr>
          <a:xfrm>
            <a:off x="3314822" y="2300541"/>
            <a:ext cx="3187220" cy="1199917"/>
            <a:chOff x="3314822" y="2300541"/>
            <a:chExt cx="3187220" cy="11999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1"/>
                <p:cNvSpPr txBox="1"/>
                <p:nvPr/>
              </p:nvSpPr>
              <p:spPr>
                <a:xfrm>
                  <a:off x="3314822" y="2566220"/>
                  <a:ext cx="2711002" cy="934238"/>
                </a:xfrm>
                <a:prstGeom prst="rect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2000" dirty="0"/>
                    <a:t>Critical omega tends to </a:t>
                  </a:r>
                </a:p>
                <a:p>
                  <a:r>
                    <a:rPr lang="en-US" sz="2000" dirty="0"/>
                    <a:t>diverge when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→1</m:t>
                      </m:r>
                    </m:oMath>
                  </a14:m>
                  <a:endParaRPr lang="sk-SK" sz="2000" dirty="0"/>
                </a:p>
              </p:txBody>
            </p:sp>
          </mc:Choice>
          <mc:Fallback xmlns="">
            <p:sp>
              <p:nvSpPr>
                <p:cNvPr id="9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4822" y="2566220"/>
                  <a:ext cx="2711002" cy="934238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778" t="-1887" r="-1333"/>
                  </a:stretch>
                </a:blipFill>
                <a:ln w="38100">
                  <a:solidFill>
                    <a:schemeClr val="accent4"/>
                  </a:solidFill>
                </a:ln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/>
            <p:cNvCxnSpPr/>
            <p:nvPr/>
          </p:nvCxnSpPr>
          <p:spPr>
            <a:xfrm flipV="1">
              <a:off x="6025824" y="2300541"/>
              <a:ext cx="476218" cy="531560"/>
            </a:xfrm>
            <a:prstGeom prst="straightConnector1">
              <a:avLst/>
            </a:prstGeom>
            <a:ln w="635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/>
          <p:cNvCxnSpPr/>
          <p:nvPr/>
        </p:nvCxnSpPr>
        <p:spPr>
          <a:xfrm flipH="1" flipV="1">
            <a:off x="6863644" y="1782791"/>
            <a:ext cx="4677" cy="3370632"/>
          </a:xfrm>
          <a:prstGeom prst="line">
            <a:avLst/>
          </a:prstGeom>
          <a:ln w="571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555832" y="5654690"/>
                <a:ext cx="4523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sk-SK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832" y="5654690"/>
                <a:ext cx="452303" cy="276999"/>
              </a:xfrm>
              <a:prstGeom prst="rect">
                <a:avLst/>
              </a:prstGeom>
              <a:blipFill>
                <a:blip r:embed="rId10"/>
                <a:stretch>
                  <a:fillRect l="-10667" t="-4444" r="-10667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1767240" y="3601262"/>
            <a:ext cx="4271800" cy="2887267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Always-unstable </a:t>
            </a:r>
            <a:r>
              <a:rPr lang="en-US" sz="3200" dirty="0">
                <a:solidFill>
                  <a:schemeClr val="tx1"/>
                </a:solidFill>
              </a:rPr>
              <a:t>region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5400000" flipH="1">
            <a:off x="3059673" y="4420130"/>
            <a:ext cx="1589997" cy="1635986"/>
          </a:xfrm>
          <a:prstGeom prst="rect">
            <a:avLst/>
          </a:prstGeom>
          <a:solidFill>
            <a:srgbClr val="FF0000">
              <a:alpha val="4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6" name="Down Arrow 15"/>
          <p:cNvSpPr/>
          <p:nvPr/>
        </p:nvSpPr>
        <p:spPr>
          <a:xfrm>
            <a:off x="3263174" y="5366278"/>
            <a:ext cx="228849" cy="64807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Down Arrow 16"/>
          <p:cNvSpPr/>
          <p:nvPr/>
        </p:nvSpPr>
        <p:spPr>
          <a:xfrm rot="16200000">
            <a:off x="3520500" y="5103754"/>
            <a:ext cx="269075" cy="490095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Down Arrow 17"/>
          <p:cNvSpPr/>
          <p:nvPr/>
        </p:nvSpPr>
        <p:spPr>
          <a:xfrm rot="19774991">
            <a:off x="3456957" y="5295658"/>
            <a:ext cx="269506" cy="776166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Rectangle 18"/>
          <p:cNvSpPr/>
          <p:nvPr/>
        </p:nvSpPr>
        <p:spPr>
          <a:xfrm rot="16200000">
            <a:off x="1603346" y="4689427"/>
            <a:ext cx="1581750" cy="1130586"/>
          </a:xfrm>
          <a:prstGeom prst="rect">
            <a:avLst/>
          </a:prstGeom>
          <a:solidFill>
            <a:srgbClr val="92D050">
              <a:alpha val="4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rot="16200000">
            <a:off x="4529181" y="4678238"/>
            <a:ext cx="1570223" cy="1132524"/>
          </a:xfrm>
          <a:prstGeom prst="rect">
            <a:avLst/>
          </a:prstGeom>
          <a:solidFill>
            <a:srgbClr val="FFFF00">
              <a:alpha val="4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b="1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063618" y="4628193"/>
            <a:ext cx="19902" cy="1350654"/>
          </a:xfrm>
          <a:prstGeom prst="line">
            <a:avLst/>
          </a:prstGeom>
          <a:ln w="412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3083523" y="4590736"/>
            <a:ext cx="1632681" cy="816052"/>
            <a:chOff x="3083523" y="4590736"/>
            <a:chExt cx="1632681" cy="816052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3392736" y="4638864"/>
              <a:ext cx="1323465" cy="664656"/>
            </a:xfrm>
            <a:prstGeom prst="line">
              <a:avLst/>
            </a:prstGeom>
            <a:ln w="28575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3083523" y="4590736"/>
              <a:ext cx="1632681" cy="96256"/>
              <a:chOff x="7577521" y="1043937"/>
              <a:chExt cx="379586" cy="190499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>
                <a:off x="7577521" y="1043937"/>
                <a:ext cx="0" cy="190499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V="1">
                <a:off x="7577521" y="1115451"/>
                <a:ext cx="379586" cy="23735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25" name="Oval 24"/>
            <p:cNvSpPr/>
            <p:nvPr/>
          </p:nvSpPr>
          <p:spPr>
            <a:xfrm>
              <a:off x="3323709" y="5254388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6880875" y="4110953"/>
                <a:ext cx="2059806" cy="1164657"/>
              </a:xfrm>
              <a:prstGeom prst="rect">
                <a:avLst/>
              </a:prstGeom>
              <a:ln w="5715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sk-SK" sz="28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0875" y="4110953"/>
                <a:ext cx="2059806" cy="116465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Left Arrow 28"/>
          <p:cNvSpPr/>
          <p:nvPr/>
        </p:nvSpPr>
        <p:spPr>
          <a:xfrm rot="10800000">
            <a:off x="6170008" y="4326789"/>
            <a:ext cx="564556" cy="71810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1" name="Left-Right Arrow 30"/>
          <p:cNvSpPr/>
          <p:nvPr/>
        </p:nvSpPr>
        <p:spPr>
          <a:xfrm rot="2088482">
            <a:off x="6180729" y="3336504"/>
            <a:ext cx="939156" cy="487589"/>
          </a:xfrm>
          <a:prstGeom prst="leftRightArrow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TextBox 3"/>
          <p:cNvSpPr txBox="1"/>
          <p:nvPr/>
        </p:nvSpPr>
        <p:spPr>
          <a:xfrm>
            <a:off x="3902618" y="5133192"/>
            <a:ext cx="86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coriolis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60543" y="5949535"/>
            <a:ext cx="83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gravity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847031" y="5634594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sum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09660" y="6089375"/>
            <a:ext cx="1707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unstable region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86969" y="4626871"/>
                <a:ext cx="3949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6969" y="4626871"/>
                <a:ext cx="394980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3532401" y="4797291"/>
                <a:ext cx="3689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401" y="4797291"/>
                <a:ext cx="368947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5216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20" grpId="0" animBg="1"/>
      <p:bldP spid="28" grpId="0" animBg="1"/>
      <p:bldP spid="29" grpId="0" animBg="1"/>
      <p:bldP spid="31" grpId="0" animBg="1"/>
      <p:bldP spid="4" grpId="0"/>
      <p:bldP spid="4" grpId="1"/>
      <p:bldP spid="33" grpId="0"/>
      <p:bldP spid="33" grpId="1"/>
      <p:bldP spid="34" grpId="0"/>
      <p:bldP spid="5" grpId="0"/>
      <p:bldP spid="6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_2328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42.87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6061" y="1594526"/>
            <a:ext cx="2863780" cy="3846445"/>
          </a:xfrm>
        </p:spPr>
      </p:pic>
      <p:sp>
        <p:nvSpPr>
          <p:cNvPr id="9" name="Rectangle 8"/>
          <p:cNvSpPr/>
          <p:nvPr/>
        </p:nvSpPr>
        <p:spPr>
          <a:xfrm>
            <a:off x="5365820" y="1594526"/>
            <a:ext cx="2914021" cy="3846445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sk-SK" dirty="0"/>
              <a:t>does it look like?</a:t>
            </a:r>
          </a:p>
        </p:txBody>
      </p:sp>
      <p:pic>
        <p:nvPicPr>
          <p:cNvPr id="4" name="IMG_2326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3143" y="1594527"/>
            <a:ext cx="3129206" cy="48404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49380" y="5064369"/>
            <a:ext cx="552660" cy="803868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val 6"/>
          <p:cNvSpPr/>
          <p:nvPr/>
        </p:nvSpPr>
        <p:spPr>
          <a:xfrm>
            <a:off x="6712299" y="3617408"/>
            <a:ext cx="432079" cy="401933"/>
          </a:xfrm>
          <a:prstGeom prst="ellipse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accent5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03701" y="3095719"/>
            <a:ext cx="1808703" cy="4220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Stationary point</a:t>
            </a:r>
            <a:endParaRPr lang="sk-SK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949380" y="1594526"/>
            <a:ext cx="3416440" cy="3469843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502040" y="5428305"/>
            <a:ext cx="5777801" cy="439934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rved Left Arrow 15"/>
          <p:cNvSpPr/>
          <p:nvPr/>
        </p:nvSpPr>
        <p:spPr>
          <a:xfrm>
            <a:off x="7305152" y="4280598"/>
            <a:ext cx="422030" cy="47227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30944" y="4984815"/>
            <a:ext cx="1808703" cy="422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“Smaller circle”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7649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Critical omega</a:t>
            </a:r>
            <a:endParaRPr lang="sk-SK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1039270"/>
              </p:ext>
            </p:extLst>
          </p:nvPr>
        </p:nvGraphicFramePr>
        <p:xfrm>
          <a:off x="1071716" y="1607289"/>
          <a:ext cx="7157884" cy="4134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90938" y="1797452"/>
                <a:ext cx="7014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sk-SK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938" y="1797452"/>
                <a:ext cx="701474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4348" t="-2222" r="-2609" b="-35556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"/>
              <p:cNvSpPr txBox="1"/>
              <p:nvPr/>
            </p:nvSpPr>
            <p:spPr>
              <a:xfrm>
                <a:off x="3314822" y="2566220"/>
                <a:ext cx="2711002" cy="934238"/>
              </a:xfrm>
              <a:prstGeom prst="rect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Critical omega tends to </a:t>
                </a:r>
              </a:p>
              <a:p>
                <a:r>
                  <a:rPr lang="en-US" sz="2000" dirty="0"/>
                  <a:t>diverge when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→1</m:t>
                    </m:r>
                  </m:oMath>
                </a14:m>
                <a:endParaRPr lang="sk-SK" sz="2000" dirty="0"/>
              </a:p>
            </p:txBody>
          </p:sp>
        </mc:Choice>
        <mc:Fallback xmlns="">
          <p:sp>
            <p:nvSpPr>
              <p:cNvPr id="9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822" y="2566220"/>
                <a:ext cx="2711002" cy="934238"/>
              </a:xfrm>
              <a:prstGeom prst="rect">
                <a:avLst/>
              </a:prstGeom>
              <a:blipFill rotWithShape="0">
                <a:blip r:embed="rId6"/>
                <a:stretch>
                  <a:fillRect l="-1778" t="-1887" r="-1333"/>
                </a:stretch>
              </a:blipFill>
              <a:ln w="3810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 flipV="1">
            <a:off x="6039040" y="2467897"/>
            <a:ext cx="1030354" cy="353961"/>
          </a:xfrm>
          <a:prstGeom prst="straightConnector1">
            <a:avLst/>
          </a:prstGeom>
          <a:ln w="635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7924800" y="1797452"/>
            <a:ext cx="4677" cy="3370632"/>
          </a:xfrm>
          <a:prstGeom prst="line">
            <a:avLst/>
          </a:prstGeom>
          <a:ln w="571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099784" y="6060855"/>
            <a:ext cx="1550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Unstable zone</a:t>
            </a:r>
            <a:endParaRPr lang="sk-SK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555832" y="5654690"/>
                <a:ext cx="4523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sk-SK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832" y="5654690"/>
                <a:ext cx="452303" cy="276999"/>
              </a:xfrm>
              <a:prstGeom prst="rect">
                <a:avLst/>
              </a:prstGeom>
              <a:blipFill>
                <a:blip r:embed="rId8"/>
                <a:stretch>
                  <a:fillRect l="-10667" t="-4444" r="-10667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1767240" y="3601262"/>
            <a:ext cx="4271800" cy="2887267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Always-unstable </a:t>
            </a:r>
            <a:r>
              <a:rPr lang="en-US" sz="3200" dirty="0">
                <a:solidFill>
                  <a:schemeClr val="tx1"/>
                </a:solidFill>
              </a:rPr>
              <a:t>region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 rot="5400000" flipH="1">
            <a:off x="3091503" y="4436395"/>
            <a:ext cx="1589997" cy="1635986"/>
          </a:xfrm>
          <a:prstGeom prst="rect">
            <a:avLst/>
          </a:prstGeom>
          <a:solidFill>
            <a:srgbClr val="FF0000">
              <a:alpha val="4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0" name="Down Arrow 39"/>
          <p:cNvSpPr/>
          <p:nvPr/>
        </p:nvSpPr>
        <p:spPr>
          <a:xfrm>
            <a:off x="3263174" y="5366278"/>
            <a:ext cx="228849" cy="64807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1" name="Down Arrow 40"/>
          <p:cNvSpPr/>
          <p:nvPr/>
        </p:nvSpPr>
        <p:spPr>
          <a:xfrm rot="16200000">
            <a:off x="3520500" y="5103754"/>
            <a:ext cx="269075" cy="490095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2" name="Down Arrow 41"/>
          <p:cNvSpPr/>
          <p:nvPr/>
        </p:nvSpPr>
        <p:spPr>
          <a:xfrm rot="19774991">
            <a:off x="3456957" y="5295658"/>
            <a:ext cx="269506" cy="776166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3" name="Rectangle 42"/>
          <p:cNvSpPr/>
          <p:nvPr/>
        </p:nvSpPr>
        <p:spPr>
          <a:xfrm rot="16200000">
            <a:off x="1603346" y="4689427"/>
            <a:ext cx="1581750" cy="1130586"/>
          </a:xfrm>
          <a:prstGeom prst="rect">
            <a:avLst/>
          </a:prstGeom>
          <a:solidFill>
            <a:srgbClr val="92D050">
              <a:alpha val="4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 rot="16200000">
            <a:off x="4529181" y="4678238"/>
            <a:ext cx="1570223" cy="1132524"/>
          </a:xfrm>
          <a:prstGeom prst="rect">
            <a:avLst/>
          </a:prstGeom>
          <a:solidFill>
            <a:srgbClr val="FFFF00">
              <a:alpha val="4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b="1" dirty="0">
              <a:solidFill>
                <a:schemeClr val="tx1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3063618" y="4628193"/>
            <a:ext cx="19902" cy="1350654"/>
          </a:xfrm>
          <a:prstGeom prst="line">
            <a:avLst/>
          </a:prstGeom>
          <a:ln w="412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3083521" y="4590736"/>
            <a:ext cx="1620973" cy="816052"/>
            <a:chOff x="3083521" y="4590736"/>
            <a:chExt cx="1620973" cy="816052"/>
          </a:xfrm>
        </p:grpSpPr>
        <p:grpSp>
          <p:nvGrpSpPr>
            <p:cNvPr id="47" name="Group 46"/>
            <p:cNvGrpSpPr/>
            <p:nvPr/>
          </p:nvGrpSpPr>
          <p:grpSpPr>
            <a:xfrm>
              <a:off x="3083521" y="4590736"/>
              <a:ext cx="1620973" cy="96256"/>
              <a:chOff x="7577521" y="1043937"/>
              <a:chExt cx="376864" cy="190499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>
                <a:off x="7577521" y="1139187"/>
                <a:ext cx="376864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7577521" y="1043937"/>
                <a:ext cx="0" cy="190499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48" name="Straight Connector 47"/>
            <p:cNvCxnSpPr/>
            <p:nvPr/>
          </p:nvCxnSpPr>
          <p:spPr>
            <a:xfrm flipH="1">
              <a:off x="3392734" y="4686992"/>
              <a:ext cx="1286271" cy="616528"/>
            </a:xfrm>
            <a:prstGeom prst="line">
              <a:avLst/>
            </a:prstGeom>
            <a:ln w="28575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>
            <a:xfrm>
              <a:off x="3323709" y="5254388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6880875" y="4110953"/>
                <a:ext cx="2059806" cy="1164657"/>
              </a:xfrm>
              <a:prstGeom prst="rect">
                <a:avLst/>
              </a:prstGeom>
              <a:ln w="5715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sk-SK" sz="2800" dirty="0"/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0875" y="4110953"/>
                <a:ext cx="2059806" cy="11646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Left Arrow 52"/>
          <p:cNvSpPr/>
          <p:nvPr/>
        </p:nvSpPr>
        <p:spPr>
          <a:xfrm rot="10800000">
            <a:off x="6170008" y="4326789"/>
            <a:ext cx="564556" cy="71810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4" name="Left-Right Arrow 53"/>
          <p:cNvSpPr/>
          <p:nvPr/>
        </p:nvSpPr>
        <p:spPr>
          <a:xfrm rot="2744459">
            <a:off x="6097494" y="3339732"/>
            <a:ext cx="939156" cy="487589"/>
          </a:xfrm>
          <a:prstGeom prst="leftRightArrow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87955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 animBg="1"/>
      <p:bldP spid="35" grpId="0" animBg="1"/>
      <p:bldP spid="40" grpId="0" animBg="1"/>
      <p:bldP spid="40" grpId="1" animBg="1"/>
      <p:bldP spid="41" grpId="0" animBg="1"/>
      <p:bldP spid="41" grpId="1" animBg="1"/>
      <p:bldP spid="42" grpId="0" animBg="1"/>
      <p:bldP spid="43" grpId="0" animBg="1"/>
      <p:bldP spid="44" grpId="0" animBg="1"/>
      <p:bldP spid="52" grpId="0" animBg="1"/>
      <p:bldP spid="53" grpId="0" animBg="1"/>
      <p:bldP spid="5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7292" cy="958544"/>
          </a:xfrm>
        </p:spPr>
        <p:txBody>
          <a:bodyPr>
            <a:noAutofit/>
          </a:bodyPr>
          <a:lstStyle/>
          <a:p>
            <a:r>
              <a:rPr lang="en-US" sz="3200" dirty="0"/>
              <a:t>Critical angular velocity: theory-experiment</a:t>
            </a:r>
            <a:endParaRPr lang="sk-SK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660871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6955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dirty="0"/>
              <a:t>Conditions for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Diagram 2"/>
              <p:cNvGraphicFramePr/>
              <p:nvPr>
                <p:extLst>
                  <p:ext uri="{D42A27DB-BD31-4B8C-83A1-F6EECF244321}">
                    <p14:modId xmlns:p14="http://schemas.microsoft.com/office/powerpoint/2010/main" val="3343259311"/>
                  </p:ext>
                </p:extLst>
              </p:nvPr>
            </p:nvGraphicFramePr>
            <p:xfrm>
              <a:off x="3381268" y="1502470"/>
              <a:ext cx="3185329" cy="309543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3" name="Diagram 2"/>
              <p:cNvGraphicFramePr/>
              <p:nvPr>
                <p:extLst>
                  <p:ext uri="{D42A27DB-BD31-4B8C-83A1-F6EECF244321}">
                    <p14:modId xmlns:p14="http://schemas.microsoft.com/office/powerpoint/2010/main" val="3343259311"/>
                  </p:ext>
                </p:extLst>
              </p:nvPr>
            </p:nvGraphicFramePr>
            <p:xfrm>
              <a:off x="3381268" y="1502470"/>
              <a:ext cx="3185329" cy="309543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4" name="TextBox 3"/>
          <p:cNvSpPr txBox="1"/>
          <p:nvPr/>
        </p:nvSpPr>
        <p:spPr>
          <a:xfrm>
            <a:off x="522515" y="1969477"/>
            <a:ext cx="3088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Ratio of lengths: </a:t>
            </a:r>
            <a:endParaRPr lang="sk-SK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22515" y="3528647"/>
            <a:ext cx="3088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Angular velocity:</a:t>
            </a:r>
            <a:endParaRPr lang="sk-SK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875567" y="5064908"/>
            <a:ext cx="54709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Conditions: parameters necessary for lagging motion</a:t>
            </a:r>
            <a:endParaRPr lang="sk-SK" sz="2800" i="1" dirty="0"/>
          </a:p>
        </p:txBody>
      </p:sp>
      <p:sp>
        <p:nvSpPr>
          <p:cNvPr id="7" name="Rectangle 6"/>
          <p:cNvSpPr/>
          <p:nvPr/>
        </p:nvSpPr>
        <p:spPr>
          <a:xfrm>
            <a:off x="6095808" y="5165587"/>
            <a:ext cx="11704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9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469805" y="3456738"/>
                <a:ext cx="2409452" cy="1210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dirty="0"/>
                  <a:t> is a function of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</m:e>
                    </m:rad>
                  </m:oMath>
                </a14:m>
                <a:endParaRPr lang="en-US" dirty="0"/>
              </a:p>
              <a:p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9805" y="3456738"/>
                <a:ext cx="2409452" cy="1210011"/>
              </a:xfrm>
              <a:prstGeom prst="rect">
                <a:avLst/>
              </a:prstGeom>
              <a:blipFill>
                <a:blip r:embed="rId11"/>
                <a:stretch>
                  <a:fillRect l="-2020" t="-2513" r="-1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6802016" y="1868380"/>
            <a:ext cx="1632681" cy="816052"/>
            <a:chOff x="3083523" y="4590736"/>
            <a:chExt cx="1632681" cy="816052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3392736" y="4638864"/>
              <a:ext cx="1323465" cy="664656"/>
            </a:xfrm>
            <a:prstGeom prst="line">
              <a:avLst/>
            </a:prstGeom>
            <a:ln w="28575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1" name="Group 10"/>
            <p:cNvGrpSpPr/>
            <p:nvPr/>
          </p:nvGrpSpPr>
          <p:grpSpPr>
            <a:xfrm>
              <a:off x="3083523" y="4590736"/>
              <a:ext cx="1632681" cy="96256"/>
              <a:chOff x="7577521" y="1043937"/>
              <a:chExt cx="379586" cy="190499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7577521" y="1043937"/>
                <a:ext cx="0" cy="190499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7577521" y="1115451"/>
                <a:ext cx="379586" cy="23735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3323709" y="5254388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336642" y="1456738"/>
                <a:ext cx="3949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6642" y="1456738"/>
                <a:ext cx="394980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712826" y="2226494"/>
                <a:ext cx="3689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2826" y="2226494"/>
                <a:ext cx="368947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/>
          <p:cNvCxnSpPr/>
          <p:nvPr/>
        </p:nvCxnSpPr>
        <p:spPr>
          <a:xfrm>
            <a:off x="6780578" y="1551167"/>
            <a:ext cx="19902" cy="1350654"/>
          </a:xfrm>
          <a:prstGeom prst="line">
            <a:avLst/>
          </a:prstGeom>
          <a:ln w="412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90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607"/>
            <a:ext cx="8229600" cy="1143000"/>
          </a:xfrm>
        </p:spPr>
        <p:txBody>
          <a:bodyPr/>
          <a:lstStyle/>
          <a:p>
            <a:r>
              <a:rPr lang="en-US" dirty="0"/>
              <a:t>Initial conditions: time evolution</a:t>
            </a:r>
            <a:endParaRPr lang="sk-SK" dirty="0"/>
          </a:p>
        </p:txBody>
      </p:sp>
      <p:pic>
        <p:nvPicPr>
          <p:cNvPr id="11" name="IMG_102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8766" t="2094" r="21427" b="19074"/>
          <a:stretch>
            <a:fillRect/>
          </a:stretch>
        </p:blipFill>
        <p:spPr>
          <a:xfrm rot="5400000">
            <a:off x="122388" y="3616313"/>
            <a:ext cx="2703007" cy="2448556"/>
          </a:xfrm>
        </p:spPr>
      </p:pic>
      <p:sp>
        <p:nvSpPr>
          <p:cNvPr id="4" name="TextBox 3"/>
          <p:cNvSpPr txBox="1"/>
          <p:nvPr/>
        </p:nvSpPr>
        <p:spPr>
          <a:xfrm>
            <a:off x="249613" y="1337671"/>
            <a:ext cx="26766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 the beginning the motion is jerky</a:t>
            </a:r>
          </a:p>
          <a:p>
            <a:pPr algn="ctr"/>
            <a:r>
              <a:rPr lang="en-US" sz="2000" dirty="0"/>
              <a:t>(trembling)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9328" y="1349654"/>
            <a:ext cx="2792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Later, bob stabilizes to lagging motion </a:t>
            </a:r>
            <a:endParaRPr lang="sk-SK" sz="2400" dirty="0"/>
          </a:p>
        </p:txBody>
      </p:sp>
      <p:sp>
        <p:nvSpPr>
          <p:cNvPr id="6" name="Right Arrow 5"/>
          <p:cNvSpPr/>
          <p:nvPr/>
        </p:nvSpPr>
        <p:spPr>
          <a:xfrm>
            <a:off x="3193354" y="1570264"/>
            <a:ext cx="708919" cy="3897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Right Arrow 6"/>
          <p:cNvSpPr/>
          <p:nvPr/>
        </p:nvSpPr>
        <p:spPr>
          <a:xfrm rot="5400000">
            <a:off x="1197174" y="2827568"/>
            <a:ext cx="516267" cy="5054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video-146211552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3981" r="2994" b="11748"/>
          <a:stretch/>
        </p:blipFill>
        <p:spPr>
          <a:xfrm>
            <a:off x="3323861" y="2472920"/>
            <a:ext cx="3355675" cy="19810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79582" y="5462823"/>
            <a:ext cx="5852392" cy="7292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Motion is being stabilized by air drag</a:t>
            </a:r>
            <a:endParaRPr lang="sk-SK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894908" y="4653033"/>
            <a:ext cx="3037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Lagging motion:</a:t>
            </a:r>
          </a:p>
          <a:p>
            <a:pPr algn="r"/>
            <a:r>
              <a:rPr lang="en-US" sz="1600" dirty="0"/>
              <a:t>Long-exposure photograph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533357" y="1349654"/>
            <a:ext cx="1301005" cy="3267194"/>
            <a:chOff x="7533357" y="1349654"/>
            <a:chExt cx="1301005" cy="326719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69"/>
            <a:stretch/>
          </p:blipFill>
          <p:spPr>
            <a:xfrm>
              <a:off x="7533357" y="1349654"/>
              <a:ext cx="1301005" cy="326719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7875916" y="3149685"/>
              <a:ext cx="432079" cy="401933"/>
            </a:xfrm>
            <a:prstGeom prst="ellipse">
              <a:avLst/>
            </a:prstGeom>
            <a:noFill/>
            <a:ln w="76200">
              <a:solidFill>
                <a:schemeClr val="accent3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>
                <a:solidFill>
                  <a:schemeClr val="accent5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673823" y="2319023"/>
              <a:ext cx="1012977" cy="593654"/>
            </a:xfrm>
            <a:prstGeom prst="rect">
              <a:avLst/>
            </a:prstGeom>
            <a:solidFill>
              <a:srgbClr val="00B050">
                <a:alpha val="60000"/>
              </a:srgbClr>
            </a:solidFill>
            <a:ln>
              <a:solidFill>
                <a:schemeClr val="accent3">
                  <a:shade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Stationary point</a:t>
              </a:r>
              <a:endParaRPr lang="sk-SK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731680" y="4551129"/>
            <a:ext cx="2274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Time-lapse video:</a:t>
            </a:r>
          </a:p>
          <a:p>
            <a:pPr algn="ctr"/>
            <a:r>
              <a:rPr lang="en-US" sz="1600" dirty="0"/>
              <a:t>trembling </a:t>
            </a:r>
            <a:r>
              <a:rPr lang="en-US" sz="1600" dirty="0">
                <a:sym typeface="Wingdings" panose="05000000000000000000" pitchFamily="2" charset="2"/>
              </a:rPr>
              <a:t> lagging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9865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43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  <p:bldP spid="8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1" y="274638"/>
            <a:ext cx="6482614" cy="1143000"/>
          </a:xfrm>
        </p:spPr>
        <p:txBody>
          <a:bodyPr/>
          <a:lstStyle/>
          <a:p>
            <a:r>
              <a:rPr lang="en-US" dirty="0"/>
              <a:t>Effect of air drag</a:t>
            </a:r>
            <a:endParaRPr lang="sk-SK" dirty="0"/>
          </a:p>
        </p:txBody>
      </p:sp>
      <p:grpSp>
        <p:nvGrpSpPr>
          <p:cNvPr id="2" name="Group 1"/>
          <p:cNvGrpSpPr/>
          <p:nvPr/>
        </p:nvGrpSpPr>
        <p:grpSpPr>
          <a:xfrm>
            <a:off x="327260" y="2003952"/>
            <a:ext cx="5631770" cy="2658483"/>
            <a:chOff x="471143" y="2163501"/>
            <a:chExt cx="7361579" cy="3040100"/>
          </a:xfrm>
        </p:grpSpPr>
        <p:grpSp>
          <p:nvGrpSpPr>
            <p:cNvPr id="4" name="Group 3"/>
            <p:cNvGrpSpPr/>
            <p:nvPr/>
          </p:nvGrpSpPr>
          <p:grpSpPr>
            <a:xfrm>
              <a:off x="471143" y="2163501"/>
              <a:ext cx="7057533" cy="2736304"/>
              <a:chOff x="613685" y="2167198"/>
              <a:chExt cx="7057533" cy="2736304"/>
            </a:xfrm>
          </p:grpSpPr>
          <p:cxnSp>
            <p:nvCxnSpPr>
              <p:cNvPr id="6" name="Rovná spojnica 155"/>
              <p:cNvCxnSpPr/>
              <p:nvPr/>
            </p:nvCxnSpPr>
            <p:spPr>
              <a:xfrm>
                <a:off x="5078928" y="2167198"/>
                <a:ext cx="2592290" cy="273630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Plechovka 32"/>
              <p:cNvSpPr/>
              <p:nvPr/>
            </p:nvSpPr>
            <p:spPr>
              <a:xfrm rot="15618798">
                <a:off x="2674735" y="116655"/>
                <a:ext cx="409220" cy="4531319"/>
              </a:xfrm>
              <a:prstGeom prst="can">
                <a:avLst>
                  <a:gd name="adj" fmla="val 75304"/>
                </a:avLst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sp>
          <p:nvSpPr>
            <p:cNvPr id="9" name="Oval 8"/>
            <p:cNvSpPr/>
            <p:nvPr/>
          </p:nvSpPr>
          <p:spPr>
            <a:xfrm>
              <a:off x="7303381" y="4714157"/>
              <a:ext cx="529341" cy="4894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234992" y="1658018"/>
                <a:ext cx="2293813" cy="792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drag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sk-SK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992" y="1658018"/>
                <a:ext cx="2293813" cy="792076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7251368" y="1629346"/>
            <a:ext cx="712270" cy="95217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762595" y="2619300"/>
                <a:ext cx="1238609" cy="8980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24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0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𝐶𝑆</m:t>
                          </m:r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sk-SK" sz="20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2595" y="2619300"/>
                <a:ext cx="1238609" cy="8980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5959029" y="3665114"/>
            <a:ext cx="3128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“Effective drag coefficient”</a:t>
            </a:r>
            <a:endParaRPr lang="sk-SK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Content Placeholder 14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32820230"/>
                  </p:ext>
                </p:extLst>
              </p:nvPr>
            </p:nvGraphicFramePr>
            <p:xfrm>
              <a:off x="225659" y="4826398"/>
              <a:ext cx="5226812" cy="146744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2054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10627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22243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Object</a:t>
                          </a:r>
                          <a:endParaRPr lang="sk-SK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Effective</a:t>
                          </a:r>
                          <a:r>
                            <a:rPr lang="en-US" baseline="0" dirty="0"/>
                            <a:t> d</a:t>
                          </a:r>
                          <a:r>
                            <a:rPr lang="en-US" dirty="0"/>
                            <a:t>rag coefficient</a:t>
                          </a:r>
                          <a:endParaRPr lang="sk-SK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02803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Bob</a:t>
                          </a:r>
                          <a:endParaRPr lang="sk-SK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≈0,0</m:t>
                              </m:r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3 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sk-SK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644485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Thread</a:t>
                          </a:r>
                          <a:endParaRPr lang="sk-SK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≈0,</m:t>
                              </m:r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10 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240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0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sz="1800" dirty="0" smtClean="0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  <m:r>
                                <a:rPr lang="en-US" sz="1800" dirty="0" smtClean="0">
                                  <a:latin typeface="Cambria Math" panose="02040503050406030204" pitchFamily="18" charset="0"/>
                                </a:rPr>
                                <m:t>≈0. 5</m:t>
                              </m:r>
                              <m:r>
                                <m:rPr>
                                  <m:sty m:val="p"/>
                                </m:rPr>
                                <a:rPr lang="en-US" sz="1800" dirty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  <m:r>
                                <a:rPr lang="en-US" sz="1800" dirty="0" smtClean="0">
                                  <a:latin typeface="Cambria Math" panose="02040503050406030204" pitchFamily="18" charset="0"/>
                                </a:rPr>
                                <m:t>−1 </m:t>
                              </m:r>
                              <m:r>
                                <m:rPr>
                                  <m:sty m:val="p"/>
                                </m:rPr>
                                <a:rPr lang="en-US" sz="1800" dirty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  <m:r>
                                <a:rPr lang="en-US" sz="1800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sk-SK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Content Placeholder 14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32820230"/>
                  </p:ext>
                </p:extLst>
              </p:nvPr>
            </p:nvGraphicFramePr>
            <p:xfrm>
              <a:off x="225659" y="4826398"/>
              <a:ext cx="5226812" cy="146744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2054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10627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Object</a:t>
                          </a:r>
                          <a:endParaRPr lang="sk-SK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Effective</a:t>
                          </a:r>
                          <a:r>
                            <a:rPr lang="en-US" baseline="0" dirty="0"/>
                            <a:t> d</a:t>
                          </a:r>
                          <a:r>
                            <a:rPr lang="en-US" dirty="0"/>
                            <a:t>rag coefficient</a:t>
                          </a:r>
                          <a:endParaRPr lang="sk-SK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Bob</a:t>
                          </a:r>
                          <a:endParaRPr lang="sk-SK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7596" t="-85526" r="-593" b="-1421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644485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Thread</a:t>
                          </a:r>
                          <a:endParaRPr lang="sk-SK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7596" t="-133019" r="-593" b="-18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06944" y="3264590"/>
                <a:ext cx="35078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mass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1.29±0.02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sk-SK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944" y="3264590"/>
                <a:ext cx="3507856" cy="461665"/>
              </a:xfrm>
              <a:prstGeom prst="rect">
                <a:avLst/>
              </a:prstGeom>
              <a:blipFill>
                <a:blip r:embed="rId12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Arrow 17"/>
          <p:cNvSpPr/>
          <p:nvPr/>
        </p:nvSpPr>
        <p:spPr>
          <a:xfrm rot="9492359">
            <a:off x="5584508" y="5371130"/>
            <a:ext cx="587801" cy="51013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Rectangle 18"/>
          <p:cNvSpPr/>
          <p:nvPr/>
        </p:nvSpPr>
        <p:spPr>
          <a:xfrm>
            <a:off x="6304347" y="4789243"/>
            <a:ext cx="2606311" cy="1408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Thread </a:t>
            </a:r>
            <a:r>
              <a:rPr lang="en-US" sz="2400"/>
              <a:t>has also</a:t>
            </a:r>
            <a:br>
              <a:rPr lang="en-US" sz="2400"/>
            </a:br>
            <a:r>
              <a:rPr lang="en-US" sz="2400"/>
              <a:t>a </a:t>
            </a:r>
            <a:r>
              <a:rPr lang="en-US" sz="2400" dirty="0"/>
              <a:t>great affect on  damping</a:t>
            </a:r>
            <a:endParaRPr lang="sk-SK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97218" y="3710235"/>
                <a:ext cx="35718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diameter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=(1.3±0.1)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sk-SK" sz="2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218" y="3710235"/>
                <a:ext cx="3571864" cy="461665"/>
              </a:xfrm>
              <a:prstGeom prst="rect">
                <a:avLst/>
              </a:prstGeom>
              <a:blipFill>
                <a:blip r:embed="rId13"/>
                <a:stretch>
                  <a:fillRect l="-512"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1392571" y="5680526"/>
            <a:ext cx="2097248" cy="383896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2362" y="2928265"/>
            <a:ext cx="17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Bob parameters:</a:t>
            </a:r>
          </a:p>
        </p:txBody>
      </p:sp>
    </p:spTree>
    <p:extLst>
      <p:ext uri="{BB962C8B-B14F-4D97-AF65-F5344CB8AC3E}">
        <p14:creationId xmlns:p14="http://schemas.microsoft.com/office/powerpoint/2010/main" val="21933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26880">
            <a:off x="4654936" y="1217780"/>
            <a:ext cx="5727793" cy="2869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Numerical simulation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261257" y="1509232"/>
            <a:ext cx="3208634" cy="1143298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We are unable to solve system analytically</a:t>
            </a:r>
            <a:endParaRPr lang="sk-SK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3518055" y="1925714"/>
            <a:ext cx="666887" cy="42674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Rectangle 7"/>
          <p:cNvSpPr/>
          <p:nvPr/>
        </p:nvSpPr>
        <p:spPr>
          <a:xfrm>
            <a:off x="4470221" y="1746638"/>
            <a:ext cx="3793108" cy="805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b="1" dirty="0"/>
              <a:t>Numerical simulation</a:t>
            </a:r>
            <a:r>
              <a:rPr lang="en-US" sz="2000" b="1" dirty="0"/>
              <a:t> from first principles</a:t>
            </a:r>
            <a:endParaRPr lang="sk-SK" sz="2000" b="1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18500" y="6165304"/>
            <a:ext cx="1244601" cy="339725"/>
          </a:xfrm>
        </p:spPr>
        <p:txBody>
          <a:bodyPr/>
          <a:lstStyle/>
          <a:p>
            <a:br>
              <a:rPr lang="en-US" sz="2800" dirty="0">
                <a:solidFill>
                  <a:schemeClr val="tx1"/>
                </a:solidFill>
              </a:rPr>
            </a:br>
            <a:endParaRPr lang="sk-SK" sz="2800" dirty="0">
              <a:solidFill>
                <a:schemeClr val="tx1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rot="8234233">
            <a:off x="3675594" y="2881678"/>
            <a:ext cx="823152" cy="4002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Rectangle 13"/>
          <p:cNvSpPr/>
          <p:nvPr/>
        </p:nvSpPr>
        <p:spPr>
          <a:xfrm>
            <a:off x="596587" y="3131400"/>
            <a:ext cx="2914654" cy="8497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Inertial frame of reference used</a:t>
            </a:r>
            <a:endParaRPr lang="sk-SK" sz="2400" dirty="0">
              <a:solidFill>
                <a:schemeClr val="bg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6972179">
            <a:off x="4813199" y="3216580"/>
            <a:ext cx="844817" cy="3948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Rectangle 15"/>
          <p:cNvSpPr/>
          <p:nvPr/>
        </p:nvSpPr>
        <p:spPr>
          <a:xfrm>
            <a:off x="2316480" y="4371380"/>
            <a:ext cx="3089533" cy="9013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Constraint modelled using Lagrange multipliers</a:t>
            </a:r>
            <a:endParaRPr lang="sk-SK" sz="2000" dirty="0">
              <a:solidFill>
                <a:schemeClr val="bg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3941303">
            <a:off x="6257422" y="3164813"/>
            <a:ext cx="828868" cy="3948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Rectangle 17"/>
          <p:cNvSpPr/>
          <p:nvPr/>
        </p:nvSpPr>
        <p:spPr>
          <a:xfrm>
            <a:off x="5820676" y="3931317"/>
            <a:ext cx="3120124" cy="13414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Air drag of the thread computed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(may have different direction than that of the bob)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10345" y="5371706"/>
            <a:ext cx="3282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(Spherical coordinates omitted due instabilities near poles)</a:t>
            </a:r>
          </a:p>
        </p:txBody>
      </p:sp>
    </p:spTree>
    <p:extLst>
      <p:ext uri="{BB962C8B-B14F-4D97-AF65-F5344CB8AC3E}">
        <p14:creationId xmlns:p14="http://schemas.microsoft.com/office/powerpoint/2010/main" val="378009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26880">
            <a:off x="4654936" y="1217780"/>
            <a:ext cx="5727793" cy="2869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simulation</a:t>
            </a:r>
            <a:endParaRPr lang="sk-SK" dirty="0"/>
          </a:p>
        </p:txBody>
      </p:sp>
      <p:sp>
        <p:nvSpPr>
          <p:cNvPr id="4" name="TextBox 3"/>
          <p:cNvSpPr txBox="1"/>
          <p:nvPr/>
        </p:nvSpPr>
        <p:spPr>
          <a:xfrm>
            <a:off x="366765" y="175809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400" dirty="0"/>
              <a:t> </a:t>
            </a:r>
            <a:r>
              <a:rPr lang="sk-SK" sz="2400" b="1" dirty="0"/>
              <a:t>Runge</a:t>
            </a:r>
            <a:r>
              <a:rPr lang="en-US" sz="2400" b="1" dirty="0"/>
              <a:t>-</a:t>
            </a:r>
            <a:r>
              <a:rPr lang="sk-SK" sz="2400" b="1" dirty="0"/>
              <a:t>Kutta</a:t>
            </a:r>
            <a:r>
              <a:rPr lang="en-US" sz="2400" b="1" dirty="0"/>
              <a:t>-Fehlberg </a:t>
            </a:r>
            <a:r>
              <a:rPr lang="en-US" sz="2400" dirty="0"/>
              <a:t>algorithm (4</a:t>
            </a:r>
            <a:r>
              <a:rPr lang="en-US" sz="2400" baseline="30000" dirty="0"/>
              <a:t>th</a:t>
            </a:r>
            <a:r>
              <a:rPr lang="en-US" sz="2400" dirty="0"/>
              <a:t> order method)	</a:t>
            </a:r>
          </a:p>
          <a:p>
            <a:pPr>
              <a:buClr>
                <a:schemeClr val="accent1"/>
              </a:buClr>
            </a:pPr>
            <a:r>
              <a:rPr lang="en-US" sz="2400" b="1" dirty="0"/>
              <a:t>	</a:t>
            </a:r>
          </a:p>
          <a:p>
            <a:pPr>
              <a:buClr>
                <a:schemeClr val="accent1"/>
              </a:buClr>
            </a:pPr>
            <a:endParaRPr lang="en-US" sz="2400" b="1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482272873"/>
              </p:ext>
            </p:extLst>
          </p:nvPr>
        </p:nvGraphicFramePr>
        <p:xfrm>
          <a:off x="515957" y="2338203"/>
          <a:ext cx="8080408" cy="1885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6680" y="4316166"/>
            <a:ext cx="7861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Despite these upgrades:</a:t>
            </a:r>
          </a:p>
          <a:p>
            <a:pPr marL="800100" lvl="1" indent="-342900">
              <a:buFontTx/>
              <a:buChar char="-"/>
            </a:pPr>
            <a:r>
              <a:rPr lang="en-US" sz="2400" b="1" dirty="0"/>
              <a:t>Numerical instability </a:t>
            </a:r>
            <a:r>
              <a:rPr lang="en-US" sz="2400" dirty="0"/>
              <a:t>(violation of constraint)</a:t>
            </a:r>
          </a:p>
        </p:txBody>
      </p:sp>
      <p:sp>
        <p:nvSpPr>
          <p:cNvPr id="7" name="Right Arrow 6"/>
          <p:cNvSpPr/>
          <p:nvPr/>
        </p:nvSpPr>
        <p:spPr>
          <a:xfrm>
            <a:off x="748602" y="5317029"/>
            <a:ext cx="476450" cy="333365"/>
          </a:xfrm>
          <a:prstGeom prst="rightArrow">
            <a:avLst>
              <a:gd name="adj1" fmla="val 50000"/>
              <a:gd name="adj2" fmla="val 40898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TextBox 7"/>
          <p:cNvSpPr txBox="1"/>
          <p:nvPr/>
        </p:nvSpPr>
        <p:spPr>
          <a:xfrm>
            <a:off x="1355680" y="5249216"/>
            <a:ext cx="5993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Thread exchanged with very hard spring </a:t>
            </a:r>
            <a:endParaRPr lang="sk-SK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1933573" y="5812934"/>
            <a:ext cx="5710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i="1" dirty="0"/>
              <a:t>The lenght of thread stays constant in simulation </a:t>
            </a:r>
            <a:r>
              <a:rPr lang="en-US" i="1" dirty="0"/>
              <a:t>&amp; spring does not influence character of motion</a:t>
            </a:r>
            <a:endParaRPr lang="sk-SK" i="1" dirty="0"/>
          </a:p>
        </p:txBody>
      </p:sp>
    </p:spTree>
    <p:extLst>
      <p:ext uri="{BB962C8B-B14F-4D97-AF65-F5344CB8AC3E}">
        <p14:creationId xmlns:p14="http://schemas.microsoft.com/office/powerpoint/2010/main" val="71727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output from simulation</a:t>
            </a:r>
            <a:endParaRPr lang="sk-SK" dirty="0"/>
          </a:p>
        </p:txBody>
      </p:sp>
      <p:pic>
        <p:nvPicPr>
          <p:cNvPr id="9" name="mvec 1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4012" r="24013"/>
          <a:stretch>
            <a:fillRect/>
          </a:stretch>
        </p:blipFill>
        <p:spPr>
          <a:xfrm>
            <a:off x="680123" y="1755590"/>
            <a:ext cx="3381270" cy="2939921"/>
          </a:xfrm>
          <a:prstGeom prst="rect">
            <a:avLst/>
          </a:prstGeom>
        </p:spPr>
      </p:pic>
      <p:pic>
        <p:nvPicPr>
          <p:cNvPr id="12" name="mmmvec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6690" t="-55" r="27165" b="55"/>
          <a:stretch>
            <a:fillRect/>
          </a:stretch>
        </p:blipFill>
        <p:spPr>
          <a:xfrm>
            <a:off x="4987926" y="1755590"/>
            <a:ext cx="3013074" cy="2939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1888" y="4912453"/>
            <a:ext cx="26011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Lagging motion</a:t>
            </a:r>
          </a:p>
          <a:p>
            <a:pPr algn="ctr"/>
            <a:r>
              <a:rPr lang="en-US" sz="2800" dirty="0"/>
              <a:t>(relaxed motion)</a:t>
            </a:r>
            <a:endParaRPr lang="sk-SK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398650" y="4912453"/>
            <a:ext cx="23609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Trembling</a:t>
            </a:r>
          </a:p>
          <a:p>
            <a:r>
              <a:rPr lang="en-US" sz="2800" dirty="0"/>
              <a:t>(initial motion)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5024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0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drag: stabilization</a:t>
            </a:r>
            <a:endParaRPr lang="sk-SK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6" t="390" r="18141" b="5776"/>
          <a:stretch/>
        </p:blipFill>
        <p:spPr>
          <a:xfrm>
            <a:off x="1389103" y="3856768"/>
            <a:ext cx="4610978" cy="2286576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" t="2812" r="20810" b="5502"/>
          <a:stretch/>
        </p:blipFill>
        <p:spPr>
          <a:xfrm>
            <a:off x="1389103" y="1453538"/>
            <a:ext cx="4575908" cy="22121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2105" y="1144069"/>
                <a:ext cx="831959" cy="4531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400" b="1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[rad]</a:t>
                </a:r>
                <a:endParaRPr lang="sk-SK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05" y="1144069"/>
                <a:ext cx="831959" cy="453137"/>
              </a:xfrm>
              <a:prstGeom prst="rect">
                <a:avLst/>
              </a:prstGeom>
              <a:blipFill>
                <a:blip r:embed="rId5"/>
                <a:stretch>
                  <a:fillRect l="-1460" r="-1460" b="-14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4757" y="3645821"/>
                <a:ext cx="872034" cy="4531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𝝋</m:t>
                    </m:r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[rad]</a:t>
                </a:r>
                <a:endParaRPr lang="sk-SK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57" y="3645821"/>
                <a:ext cx="872034" cy="453137"/>
              </a:xfrm>
              <a:prstGeom prst="rect">
                <a:avLst/>
              </a:prstGeom>
              <a:blipFill>
                <a:blip r:embed="rId6"/>
                <a:stretch>
                  <a:fillRect l="-2797" r="-1399" b="-14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6673787" y="2796076"/>
            <a:ext cx="210698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Dissipation</a:t>
            </a:r>
            <a:endParaRPr lang="sk-SK" sz="2800" b="1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402327" y="3856768"/>
            <a:ext cx="0" cy="227356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402327" y="1356781"/>
            <a:ext cx="0" cy="230893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402327" y="6092011"/>
            <a:ext cx="4838850" cy="95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90479" y="5710275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Time</a:t>
            </a:r>
            <a:endParaRPr lang="sk-SK" sz="2000" b="1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389103" y="3658857"/>
            <a:ext cx="4796421" cy="3141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384658" y="3267933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Time</a:t>
            </a:r>
            <a:endParaRPr lang="sk-SK" sz="2000" b="1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1425679" y="2550481"/>
            <a:ext cx="4599265" cy="26353"/>
          </a:xfrm>
          <a:prstGeom prst="line">
            <a:avLst/>
          </a:prstGeom>
          <a:ln w="5715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419263" y="5093976"/>
            <a:ext cx="4703535" cy="12927"/>
          </a:xfrm>
          <a:prstGeom prst="line">
            <a:avLst/>
          </a:prstGeom>
          <a:ln w="5715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829621" y="4848576"/>
                <a:ext cx="4700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𝝅</m:t>
                      </m:r>
                    </m:oMath>
                  </m:oMathPara>
                </a14:m>
                <a:endParaRPr lang="sk-SK" sz="2400" b="1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621" y="4848576"/>
                <a:ext cx="470000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453075" y="2325486"/>
                <a:ext cx="8787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𝟏𝟕𝟓</m:t>
                      </m:r>
                    </m:oMath>
                  </m:oMathPara>
                </a14:m>
                <a:endParaRPr lang="sk-SK" b="1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75" y="2325486"/>
                <a:ext cx="87876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/>
          <p:cNvCxnSpPr/>
          <p:nvPr/>
        </p:nvCxnSpPr>
        <p:spPr>
          <a:xfrm>
            <a:off x="1389103" y="6003909"/>
            <a:ext cx="0" cy="37236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009210" y="1417638"/>
            <a:ext cx="2867171" cy="4673140"/>
          </a:xfrm>
          <a:prstGeom prst="rect">
            <a:avLst/>
          </a:prstGeom>
          <a:solidFill>
            <a:schemeClr val="accent3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8" name="Group 7"/>
          <p:cNvGrpSpPr/>
          <p:nvPr/>
        </p:nvGrpSpPr>
        <p:grpSpPr>
          <a:xfrm>
            <a:off x="1427088" y="1420615"/>
            <a:ext cx="1559344" cy="4673140"/>
            <a:chOff x="12436123" y="1002260"/>
            <a:chExt cx="1691860" cy="4673140"/>
          </a:xfrm>
        </p:grpSpPr>
        <p:sp>
          <p:nvSpPr>
            <p:cNvPr id="34" name="Rectangle 33"/>
            <p:cNvSpPr/>
            <p:nvPr/>
          </p:nvSpPr>
          <p:spPr>
            <a:xfrm>
              <a:off x="12436123" y="1002260"/>
              <a:ext cx="1691860" cy="4673140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501835" y="3117677"/>
              <a:ext cx="1576159" cy="46166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Trembling</a:t>
              </a:r>
              <a:endParaRPr lang="sk-SK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710013" y="3516019"/>
            <a:ext cx="1181734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</a:rPr>
              <a:t>Lagging</a:t>
            </a:r>
            <a:endParaRPr lang="sk-SK" sz="2400" dirty="0">
              <a:solidFill>
                <a:schemeClr val="accent3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912" y="6287016"/>
            <a:ext cx="460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(Boundary is only qualitative and approximate)</a:t>
            </a:r>
            <a:endParaRPr lang="sk-SK" i="1" dirty="0"/>
          </a:p>
        </p:txBody>
      </p:sp>
      <p:sp>
        <p:nvSpPr>
          <p:cNvPr id="39" name="Down Arrow 38"/>
          <p:cNvSpPr/>
          <p:nvPr/>
        </p:nvSpPr>
        <p:spPr>
          <a:xfrm>
            <a:off x="7430398" y="3381226"/>
            <a:ext cx="461457" cy="942545"/>
          </a:xfrm>
          <a:prstGeom prst="downArrow">
            <a:avLst>
              <a:gd name="adj1" fmla="val 34115"/>
              <a:gd name="adj2" fmla="val 6283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0" name="TextBox 39"/>
          <p:cNvSpPr txBox="1"/>
          <p:nvPr/>
        </p:nvSpPr>
        <p:spPr>
          <a:xfrm>
            <a:off x="6673788" y="4385701"/>
            <a:ext cx="210698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Stabilization</a:t>
            </a:r>
            <a:endParaRPr lang="sk-SK" sz="2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82679" y="1512191"/>
                <a:ext cx="6030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sk-SK" b="1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79" y="1512191"/>
                <a:ext cx="60304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44821" y="3123311"/>
                <a:ext cx="7409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sk-SK" b="1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21" y="3123311"/>
                <a:ext cx="740907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294379" y="5609642"/>
                <a:ext cx="10374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sk-SK" b="1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79" y="5609642"/>
                <a:ext cx="103746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11219" y="4121272"/>
                <a:ext cx="10374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sk-SK" b="1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219" y="4121272"/>
                <a:ext cx="1037463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2613563" y="5700113"/>
                <a:ext cx="7104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~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𝟏𝟓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𝐬</m:t>
                    </m:r>
                  </m:oMath>
                </a14:m>
                <a:endParaRPr lang="sk-SK" b="1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3563" y="5700113"/>
                <a:ext cx="710451" cy="369332"/>
              </a:xfrm>
              <a:prstGeom prst="rect">
                <a:avLst/>
              </a:prstGeom>
              <a:blipFill>
                <a:blip r:embed="rId13"/>
                <a:stretch>
                  <a:fillRect l="-775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2604038" y="3301489"/>
                <a:ext cx="7104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~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𝟏𝟓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𝐬</m:t>
                    </m:r>
                  </m:oMath>
                </a14:m>
                <a:endParaRPr lang="sk-SK" b="1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4038" y="3301489"/>
                <a:ext cx="710451" cy="369332"/>
              </a:xfrm>
              <a:prstGeom prst="rect">
                <a:avLst/>
              </a:prstGeom>
              <a:blipFill>
                <a:blip r:embed="rId14"/>
                <a:stretch>
                  <a:fillRect l="-6838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426249" y="631590"/>
                <a:ext cx="1710683" cy="1357041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Parameters</a:t>
                </a:r>
                <a:r>
                  <a:rPr lang="en-US" dirty="0"/>
                  <a:t>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≐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0.114</m:t>
                      </m:r>
                    </m:oMath>
                  </m:oMathPara>
                </a14:m>
                <a:endParaRPr lang="en-US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4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initial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0.15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6249" y="631590"/>
                <a:ext cx="1710683" cy="135704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1282680" y="1696857"/>
            <a:ext cx="9423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282680" y="2507625"/>
            <a:ext cx="9423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282680" y="3322564"/>
            <a:ext cx="9423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307064" y="4281561"/>
            <a:ext cx="9423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307064" y="5092329"/>
            <a:ext cx="9423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307064" y="5823849"/>
            <a:ext cx="9423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024944" y="2359683"/>
            <a:ext cx="0" cy="410949"/>
          </a:xfrm>
          <a:prstGeom prst="straightConnector1">
            <a:avLst/>
          </a:prstGeom>
          <a:ln w="412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6024944" y="4901428"/>
            <a:ext cx="0" cy="410949"/>
          </a:xfrm>
          <a:prstGeom prst="straightConnector1">
            <a:avLst/>
          </a:prstGeom>
          <a:ln w="412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987789" y="2346420"/>
                <a:ext cx="13744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≈0.005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7789" y="2346420"/>
                <a:ext cx="1374415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6089563" y="4959198"/>
                <a:ext cx="12716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≈0.03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563" y="4959198"/>
                <a:ext cx="1271630" cy="369332"/>
              </a:xfrm>
              <a:prstGeom prst="rect">
                <a:avLst/>
              </a:prstGeom>
              <a:blipFill>
                <a:blip r:embed="rId1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656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5" grpId="0" animBg="1"/>
      <p:bldP spid="37" grpId="0" animBg="1"/>
      <p:bldP spid="38" grpId="0"/>
      <p:bldP spid="39" grpId="0" animBg="1"/>
      <p:bldP spid="4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sk-SK" sz="4000" dirty="0"/>
                  <a:t>Simulation: equilibrated angles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sk-SK" sz="40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6"/>
                <a:stretch>
                  <a:fillRect l="-2593" b="-3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0825663"/>
              </p:ext>
            </p:extLst>
          </p:nvPr>
        </p:nvGraphicFramePr>
        <p:xfrm>
          <a:off x="763675" y="1597687"/>
          <a:ext cx="7737230" cy="4310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1607736" y="5024176"/>
            <a:ext cx="6089301" cy="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58945" y="5174901"/>
            <a:ext cx="3027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8038"/>
                </a:solidFill>
              </a:rPr>
              <a:t>Initial angle</a:t>
            </a:r>
            <a:r>
              <a:rPr lang="sk-SK" sz="2000" b="1" dirty="0">
                <a:solidFill>
                  <a:srgbClr val="008038"/>
                </a:solidFill>
              </a:rPr>
              <a:t> </a:t>
            </a:r>
            <a:r>
              <a:rPr lang="sk-SK" sz="2000" dirty="0">
                <a:solidFill>
                  <a:srgbClr val="008038"/>
                </a:solidFill>
              </a:rPr>
              <a:t>(in simulation)</a:t>
            </a:r>
            <a:endParaRPr lang="sk-SK" sz="2000" b="1" dirty="0">
              <a:solidFill>
                <a:srgbClr val="008038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143863" y="1515498"/>
            <a:ext cx="0" cy="4059513"/>
          </a:xfrm>
          <a:prstGeom prst="line">
            <a:avLst/>
          </a:prstGeom>
          <a:ln w="5715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401350" y="1908058"/>
            <a:ext cx="2938129" cy="116558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/>
              <a:t>Phase transition</a:t>
            </a:r>
          </a:p>
          <a:p>
            <a:pPr algn="ctr"/>
            <a:r>
              <a:rPr lang="en-US" sz="2400" i="1" dirty="0"/>
              <a:t>(critical </a:t>
            </a:r>
            <a:r>
              <a:rPr lang="en-US" sz="2400" i="1" dirty="0" err="1"/>
              <a:t>ang.</a:t>
            </a:r>
            <a:r>
              <a:rPr lang="en-US" sz="2400" i="1" dirty="0"/>
              <a:t> velocity)</a:t>
            </a:r>
            <a:endParaRPr lang="sk-SK" sz="2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353786" y="5990619"/>
                <a:ext cx="62464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/>
                  <a:t>Changes in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400" i="1" dirty="0"/>
                  <a:t> created by drag are negligible </a:t>
                </a:r>
                <a:endParaRPr lang="sk-SK" sz="2400" i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786" y="5990619"/>
                <a:ext cx="6246421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1463" t="-10667" b="-30667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038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_2328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42.87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6061" y="1594526"/>
            <a:ext cx="2863780" cy="3846445"/>
          </a:xfrm>
        </p:spPr>
      </p:pic>
      <p:sp>
        <p:nvSpPr>
          <p:cNvPr id="9" name="Rectangle 8"/>
          <p:cNvSpPr/>
          <p:nvPr/>
        </p:nvSpPr>
        <p:spPr>
          <a:xfrm>
            <a:off x="5365820" y="1594526"/>
            <a:ext cx="2914021" cy="3846445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Lagging pendulum</a:t>
            </a:r>
            <a:endParaRPr lang="sk-SK" dirty="0"/>
          </a:p>
        </p:txBody>
      </p:sp>
      <p:pic>
        <p:nvPicPr>
          <p:cNvPr id="4" name="IMG_2326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3143" y="1594527"/>
            <a:ext cx="3129206" cy="484040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712299" y="3617408"/>
            <a:ext cx="432079" cy="401933"/>
          </a:xfrm>
          <a:prstGeom prst="ellipse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accent5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05152" y="3078656"/>
            <a:ext cx="1808703" cy="4220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Stationary point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16" name="Curved Left Arrow 15"/>
          <p:cNvSpPr/>
          <p:nvPr/>
        </p:nvSpPr>
        <p:spPr>
          <a:xfrm>
            <a:off x="7305152" y="4280598"/>
            <a:ext cx="422030" cy="47227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30944" y="4984815"/>
            <a:ext cx="1808703" cy="422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“Smaller circle”</a:t>
            </a:r>
            <a:endParaRPr lang="sk-SK" dirty="0"/>
          </a:p>
        </p:txBody>
      </p:sp>
      <p:sp>
        <p:nvSpPr>
          <p:cNvPr id="13" name="Obdĺžnik 164"/>
          <p:cNvSpPr/>
          <p:nvPr/>
        </p:nvSpPr>
        <p:spPr>
          <a:xfrm>
            <a:off x="2214289" y="2094279"/>
            <a:ext cx="1324558" cy="3850124"/>
          </a:xfrm>
          <a:prstGeom prst="rect">
            <a:avLst/>
          </a:prstGeom>
          <a:gradFill flip="none" rotWithShape="1">
            <a:gsLst>
              <a:gs pos="10000">
                <a:srgbClr val="00B050">
                  <a:alpha val="80000"/>
                </a:srgb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b="1" dirty="0" err="1">
                <a:solidFill>
                  <a:schemeClr val="tx1"/>
                </a:solidFill>
              </a:rPr>
              <a:t>Lagging</a:t>
            </a:r>
            <a:r>
              <a:rPr lang="sk-SK" sz="2000" b="1" dirty="0">
                <a:solidFill>
                  <a:schemeClr val="tx1"/>
                </a:solidFill>
              </a:rPr>
              <a:t> </a:t>
            </a:r>
            <a:r>
              <a:rPr lang="sk-SK" sz="2000" b="1" dirty="0" err="1">
                <a:solidFill>
                  <a:schemeClr val="tx1"/>
                </a:solidFill>
              </a:rPr>
              <a:t>pendulum</a:t>
            </a:r>
            <a:endParaRPr lang="sk-SK" sz="1600" b="1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2214289" y="2406781"/>
            <a:ext cx="5024" cy="3310877"/>
          </a:xfrm>
          <a:prstGeom prst="line">
            <a:avLst/>
          </a:prstGeom>
          <a:ln w="381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dĺžnik 163"/>
          <p:cNvSpPr/>
          <p:nvPr/>
        </p:nvSpPr>
        <p:spPr>
          <a:xfrm>
            <a:off x="1159213" y="2094279"/>
            <a:ext cx="1055076" cy="3840902"/>
          </a:xfrm>
          <a:prstGeom prst="rect">
            <a:avLst/>
          </a:prstGeom>
          <a:gradFill>
            <a:gsLst>
              <a:gs pos="0">
                <a:srgbClr val="00B050">
                  <a:alpha val="0"/>
                </a:srgbClr>
              </a:gs>
              <a:gs pos="100000">
                <a:srgbClr val="FF0000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6926813" y="1674423"/>
            <a:ext cx="0" cy="2982842"/>
          </a:xfrm>
          <a:prstGeom prst="line">
            <a:avLst/>
          </a:prstGeom>
          <a:ln w="381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184438" y="3123727"/>
                <a:ext cx="6542744" cy="15338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k-SK" sz="3200" b="1" dirty="0"/>
                  <a:t>lag = phase lag regarding attachment point by </a:t>
                </a:r>
                <a:r>
                  <a:rPr lang="en-US" sz="3200" b="1" dirty="0"/>
                  <a:t>almost </a:t>
                </a:r>
                <a14:m>
                  <m:oMath xmlns:m="http://schemas.openxmlformats.org/officeDocument/2006/math">
                    <m:r>
                      <a:rPr lang="sk-SK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sk-SK" sz="3200" b="1" dirty="0"/>
                  <a:t> 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438" y="3123727"/>
                <a:ext cx="6542744" cy="153383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0113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 mute="1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3" grpId="0" animBg="1"/>
      <p:bldP spid="18" grpId="0" animBg="1"/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652" y="126563"/>
            <a:ext cx="8229600" cy="1143000"/>
          </a:xfrm>
        </p:spPr>
        <p:txBody>
          <a:bodyPr/>
          <a:lstStyle/>
          <a:p>
            <a:r>
              <a:rPr lang="en-US" dirty="0"/>
              <a:t>Initial conditions: angles</a:t>
            </a:r>
            <a:endParaRPr lang="sk-SK" dirty="0"/>
          </a:p>
        </p:txBody>
      </p:sp>
      <p:grpSp>
        <p:nvGrpSpPr>
          <p:cNvPr id="16" name="Group 15"/>
          <p:cNvGrpSpPr/>
          <p:nvPr/>
        </p:nvGrpSpPr>
        <p:grpSpPr>
          <a:xfrm>
            <a:off x="2205809" y="2626997"/>
            <a:ext cx="4755650" cy="3630607"/>
            <a:chOff x="1623317" y="3031251"/>
            <a:chExt cx="6778376" cy="259524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10717" t="8110" r="44488"/>
            <a:stretch/>
          </p:blipFill>
          <p:spPr>
            <a:xfrm>
              <a:off x="4642815" y="3031251"/>
              <a:ext cx="3758878" cy="259524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63649" t="8110" r="1"/>
            <a:stretch/>
          </p:blipFill>
          <p:spPr>
            <a:xfrm>
              <a:off x="1623317" y="3031251"/>
              <a:ext cx="3050320" cy="259524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366517" y="1743718"/>
                <a:ext cx="4283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sk-SK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6517" y="1743718"/>
                <a:ext cx="428322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 flipV="1">
            <a:off x="2085654" y="2367942"/>
            <a:ext cx="0" cy="389528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385694" y="2289146"/>
                <a:ext cx="6607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0,3</m:t>
                      </m:r>
                    </m:oMath>
                  </m:oMathPara>
                </a14:m>
                <a:endParaRPr lang="sk-SK" sz="24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694" y="2289146"/>
                <a:ext cx="660758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537178" y="5887201"/>
                <a:ext cx="4283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sk-SK" sz="2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178" y="5887201"/>
                <a:ext cx="428322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30219" y="2745272"/>
                <a:ext cx="13349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rad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sk-SK" sz="2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19" y="2745272"/>
                <a:ext cx="1334917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921234" y="1201881"/>
                <a:ext cx="13737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rad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sk-SK" sz="32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234" y="1201881"/>
                <a:ext cx="1373773" cy="52322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430558" y="1703511"/>
                <a:ext cx="4477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sk-SK" sz="2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0558" y="1703511"/>
                <a:ext cx="447751" cy="46166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315758" y="1731385"/>
                <a:ext cx="6769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sk-SK" sz="24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758" y="1731385"/>
                <a:ext cx="676980" cy="46166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/>
          <p:cNvSpPr/>
          <p:nvPr/>
        </p:nvSpPr>
        <p:spPr>
          <a:xfrm>
            <a:off x="3133618" y="3968416"/>
            <a:ext cx="3174715" cy="68836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Lagging motion</a:t>
            </a:r>
            <a:endParaRPr lang="sk-SK" sz="2800" dirty="0"/>
          </a:p>
        </p:txBody>
      </p:sp>
      <p:sp>
        <p:nvSpPr>
          <p:cNvPr id="32" name="Rectangle 31"/>
          <p:cNvSpPr/>
          <p:nvPr/>
        </p:nvSpPr>
        <p:spPr>
          <a:xfrm>
            <a:off x="2204232" y="2342704"/>
            <a:ext cx="4755650" cy="2996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205809" y="2215457"/>
            <a:ext cx="4755650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5788759" y="2852577"/>
            <a:ext cx="3577442" cy="68836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Traditional motion</a:t>
            </a:r>
            <a:endParaRPr lang="sk-SK" sz="2800" dirty="0"/>
          </a:p>
        </p:txBody>
      </p:sp>
      <p:cxnSp>
        <p:nvCxnSpPr>
          <p:cNvPr id="35" name="Straight Arrow Connector 34"/>
          <p:cNvCxnSpPr>
            <a:endCxn id="32" idx="2"/>
          </p:cNvCxnSpPr>
          <p:nvPr/>
        </p:nvCxnSpPr>
        <p:spPr>
          <a:xfrm>
            <a:off x="4343239" y="1942326"/>
            <a:ext cx="238818" cy="699986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Left Arrow 38"/>
          <p:cNvSpPr/>
          <p:nvPr/>
        </p:nvSpPr>
        <p:spPr>
          <a:xfrm rot="2335828">
            <a:off x="1986288" y="4116475"/>
            <a:ext cx="2808255" cy="391885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0" name="Left Arrow 39"/>
          <p:cNvSpPr/>
          <p:nvPr/>
        </p:nvSpPr>
        <p:spPr>
          <a:xfrm rot="5141220">
            <a:off x="3814266" y="3657800"/>
            <a:ext cx="2961485" cy="391885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1" name="Rectangle 40"/>
          <p:cNvSpPr/>
          <p:nvPr/>
        </p:nvSpPr>
        <p:spPr>
          <a:xfrm>
            <a:off x="4346994" y="5001208"/>
            <a:ext cx="4085112" cy="7125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Initial conditions</a:t>
            </a:r>
            <a:endParaRPr lang="sk-SK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6694415" y="876630"/>
                <a:ext cx="2005786" cy="736270"/>
              </a:xfrm>
              <a:prstGeom prst="rect">
                <a:avLst/>
              </a:prstGeom>
              <a:ln w="5715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𝑖𝑛𝑖𝑡𝑖𝑎𝑙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sk-SK" sz="20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415" y="876630"/>
                <a:ext cx="2005786" cy="7362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494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conditions: angles</a:t>
            </a:r>
            <a:endParaRPr lang="sk-SK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9105" t="7510"/>
          <a:stretch/>
        </p:blipFill>
        <p:spPr>
          <a:xfrm>
            <a:off x="1052502" y="2666191"/>
            <a:ext cx="3497283" cy="26076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903811" y="5608675"/>
                <a:ext cx="4283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sk-SK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3811" y="5608675"/>
                <a:ext cx="428322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431085" y="5999201"/>
                <a:ext cx="13737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rad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sk-SK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1085" y="5999201"/>
                <a:ext cx="1373773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792546" y="5601925"/>
                <a:ext cx="6607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,5</m:t>
                      </m:r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2546" y="5601925"/>
                <a:ext cx="660758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052502" y="5601925"/>
                <a:ext cx="8899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−0,5</m:t>
                      </m:r>
                    </m:oMath>
                  </m:oMathPara>
                </a14:m>
                <a:endParaRPr lang="sk-SK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502" y="5601925"/>
                <a:ext cx="889987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/>
          <a:srcRect l="9528" t="8154"/>
          <a:stretch/>
        </p:blipFill>
        <p:spPr>
          <a:xfrm>
            <a:off x="4526865" y="2684517"/>
            <a:ext cx="3480995" cy="25895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876639" y="3028271"/>
            <a:ext cx="3577442" cy="68836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Traditional motion</a:t>
            </a:r>
            <a:endParaRPr lang="sk-SK" sz="2800" dirty="0"/>
          </a:p>
        </p:txBody>
      </p:sp>
      <p:sp>
        <p:nvSpPr>
          <p:cNvPr id="19" name="Rectangle 18"/>
          <p:cNvSpPr/>
          <p:nvPr/>
        </p:nvSpPr>
        <p:spPr>
          <a:xfrm>
            <a:off x="3092648" y="4630349"/>
            <a:ext cx="3174715" cy="68836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Lagging motion</a:t>
            </a:r>
            <a:endParaRPr lang="sk-SK" sz="2800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052502" y="2824204"/>
            <a:ext cx="0" cy="240374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56715" y="2717324"/>
                <a:ext cx="83067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0,35</m:t>
                      </m:r>
                    </m:oMath>
                  </m:oMathPara>
                </a14:m>
                <a:endParaRPr lang="sk-SK" sz="2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15" y="2717324"/>
                <a:ext cx="830677" cy="46166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>
            <a:off x="987391" y="5297813"/>
            <a:ext cx="6880624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56714" y="4766280"/>
                <a:ext cx="83067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0,30</m:t>
                      </m:r>
                    </m:oMath>
                  </m:oMathPara>
                </a14:m>
                <a:endParaRPr lang="sk-SK" sz="24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14" y="4766280"/>
                <a:ext cx="830677" cy="46166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-152195" y="2090852"/>
                <a:ext cx="13349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rad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sk-SK" sz="28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195" y="2090852"/>
                <a:ext cx="1334917" cy="52322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7144533" y="876630"/>
                <a:ext cx="1555668" cy="736270"/>
              </a:xfrm>
              <a:prstGeom prst="rect">
                <a:avLst/>
              </a:prstGeom>
              <a:ln w="5715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sk-SK" sz="2000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4533" y="876630"/>
                <a:ext cx="1555668" cy="73627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52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5541264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Lagging motion at a potential maximum</a:t>
            </a:r>
          </a:p>
          <a:p>
            <a:pPr lvl="1"/>
            <a:r>
              <a:rPr lang="en-US" dirty="0"/>
              <a:t>Stabilized by Coriolis force</a:t>
            </a:r>
          </a:p>
          <a:p>
            <a:pPr marL="514350" indent="-514350">
              <a:buFont typeface="+mj-lt"/>
              <a:buAutoNum type="arabicPeriod"/>
            </a:pPr>
            <a:endParaRPr lang="en-US" sz="105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Conditions for lagging motion</a:t>
            </a:r>
          </a:p>
          <a:p>
            <a:pPr marL="514350" indent="-514350">
              <a:buFont typeface="+mj-lt"/>
              <a:buAutoNum type="arabicPeriod"/>
            </a:pPr>
            <a:endParaRPr lang="en-US" sz="105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3D equations of motion</a:t>
            </a:r>
          </a:p>
          <a:p>
            <a:pPr lvl="1"/>
            <a:r>
              <a:rPr lang="en-US" dirty="0"/>
              <a:t>Phase diagrams predicted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802" y="671039"/>
            <a:ext cx="2256731" cy="16757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722" y="2037492"/>
            <a:ext cx="2417255" cy="182320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6042" y="3243395"/>
            <a:ext cx="2393125" cy="14498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517" y="4480552"/>
            <a:ext cx="2466283" cy="185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6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5541264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Lagging motion at a potential maximum</a:t>
            </a:r>
          </a:p>
          <a:p>
            <a:pPr lvl="1"/>
            <a:r>
              <a:rPr lang="en-US" dirty="0"/>
              <a:t>Stabilized by Coriolis force</a:t>
            </a:r>
          </a:p>
          <a:p>
            <a:pPr marL="514350" indent="-514350">
              <a:buFont typeface="+mj-lt"/>
              <a:buAutoNum type="arabicPeriod"/>
            </a:pPr>
            <a:endParaRPr lang="en-US" sz="105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Conditions for lagging motion</a:t>
            </a:r>
          </a:p>
          <a:p>
            <a:pPr marL="514350" indent="-514350">
              <a:buFont typeface="+mj-lt"/>
              <a:buAutoNum type="arabicPeriod"/>
            </a:pPr>
            <a:endParaRPr lang="en-US" sz="105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3D equations of motion</a:t>
            </a:r>
          </a:p>
          <a:p>
            <a:pPr lvl="1"/>
            <a:r>
              <a:rPr lang="en-US" dirty="0"/>
              <a:t>Phase diagrams predicted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802" y="671039"/>
            <a:ext cx="2256731" cy="16757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722" y="2037492"/>
            <a:ext cx="2417255" cy="182320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6042" y="3243395"/>
            <a:ext cx="2393125" cy="14498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517" y="4480552"/>
            <a:ext cx="2466283" cy="18583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5843016" cy="114300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Thank you for your attention!</a:t>
            </a:r>
            <a:endParaRPr lang="sk-SK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40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Lagging Pendulum</a:t>
            </a:r>
            <a:endParaRPr lang="sk-S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Martin </a:t>
            </a:r>
            <a:r>
              <a:rPr lang="en-US" dirty="0" err="1"/>
              <a:t>Gazo</a:t>
            </a:r>
            <a:endParaRPr lang="sk-S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02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221830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APPENDICES</a:t>
            </a:r>
            <a:endParaRPr lang="sk-S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661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Coriolis force?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92989" y="5505991"/>
                <a:ext cx="5529715" cy="860862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Coriolis acceleration: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sk-SK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92989" y="5505991"/>
                <a:ext cx="5529715" cy="860862"/>
              </a:xfrm>
              <a:blipFill rotWithShape="0">
                <a:blip r:embed="rId5"/>
                <a:stretch>
                  <a:fillRect l="-1985" t="-11348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562558" y="1371617"/>
            <a:ext cx="2882454" cy="806031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/>
              <a:t>Bob moves away from the center</a:t>
            </a:r>
          </a:p>
        </p:txBody>
      </p:sp>
      <p:sp>
        <p:nvSpPr>
          <p:cNvPr id="8" name="Plechovka 32"/>
          <p:cNvSpPr/>
          <p:nvPr/>
        </p:nvSpPr>
        <p:spPr>
          <a:xfrm rot="16200000">
            <a:off x="2016047" y="1284869"/>
            <a:ext cx="234236" cy="858909"/>
          </a:xfrm>
          <a:prstGeom prst="can">
            <a:avLst>
              <a:gd name="adj" fmla="val 430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81" name="Group 80"/>
          <p:cNvGrpSpPr/>
          <p:nvPr/>
        </p:nvGrpSpPr>
        <p:grpSpPr>
          <a:xfrm>
            <a:off x="2537813" y="1691826"/>
            <a:ext cx="1705887" cy="3350022"/>
            <a:chOff x="3750597" y="1691826"/>
            <a:chExt cx="1705887" cy="3350022"/>
          </a:xfrm>
        </p:grpSpPr>
        <p:sp>
          <p:nvSpPr>
            <p:cNvPr id="7" name="Plechovka 190"/>
            <p:cNvSpPr/>
            <p:nvPr/>
          </p:nvSpPr>
          <p:spPr>
            <a:xfrm rot="19758453">
              <a:off x="5096444" y="4465784"/>
              <a:ext cx="360040" cy="576064"/>
            </a:xfrm>
            <a:prstGeom prst="can">
              <a:avLst>
                <a:gd name="adj" fmla="val 5889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cxnSp>
          <p:nvCxnSpPr>
            <p:cNvPr id="9" name="Rovná spojnica 155"/>
            <p:cNvCxnSpPr/>
            <p:nvPr/>
          </p:nvCxnSpPr>
          <p:spPr>
            <a:xfrm>
              <a:off x="3750597" y="1691826"/>
              <a:ext cx="1440068" cy="290745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/>
          <p:cNvCxnSpPr/>
          <p:nvPr/>
        </p:nvCxnSpPr>
        <p:spPr>
          <a:xfrm flipV="1">
            <a:off x="1703710" y="1390315"/>
            <a:ext cx="0" cy="3401562"/>
          </a:xfrm>
          <a:prstGeom prst="line">
            <a:avLst/>
          </a:prstGeom>
          <a:ln w="381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4067038" y="5098773"/>
            <a:ext cx="764844" cy="532660"/>
            <a:chOff x="4067038" y="5098773"/>
            <a:chExt cx="764844" cy="532660"/>
          </a:xfrm>
        </p:grpSpPr>
        <p:cxnSp>
          <p:nvCxnSpPr>
            <p:cNvPr id="23" name="Straight Arrow Connector 22"/>
            <p:cNvCxnSpPr/>
            <p:nvPr/>
          </p:nvCxnSpPr>
          <p:spPr>
            <a:xfrm flipH="1">
              <a:off x="4067038" y="5098773"/>
              <a:ext cx="764844" cy="0"/>
            </a:xfrm>
            <a:prstGeom prst="straightConnector1">
              <a:avLst/>
            </a:prstGeom>
            <a:ln w="76200"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4216602" y="5200546"/>
                  <a:ext cx="485581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𝛥</m:t>
                        </m:r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sk-SK" sz="2800" i="1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16602" y="5200546"/>
                  <a:ext cx="485581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7907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Coriolis force?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92989" y="5505991"/>
                <a:ext cx="5529715" cy="860862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Coriolis acceleration: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sk-SK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92989" y="5505991"/>
                <a:ext cx="5529715" cy="860862"/>
              </a:xfrm>
              <a:blipFill>
                <a:blip r:embed="rId2"/>
                <a:stretch>
                  <a:fillRect l="-1985" t="-1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562558" y="1371617"/>
            <a:ext cx="2882454" cy="806031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/>
              <a:t>Bob moves away from the center</a:t>
            </a:r>
          </a:p>
        </p:txBody>
      </p:sp>
      <p:sp>
        <p:nvSpPr>
          <p:cNvPr id="8" name="Plechovka 32"/>
          <p:cNvSpPr/>
          <p:nvPr/>
        </p:nvSpPr>
        <p:spPr>
          <a:xfrm rot="16200000">
            <a:off x="2016047" y="1284869"/>
            <a:ext cx="234236" cy="858909"/>
          </a:xfrm>
          <a:prstGeom prst="can">
            <a:avLst>
              <a:gd name="adj" fmla="val 430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92" name="Straight Arrow Connector 91"/>
          <p:cNvCxnSpPr>
            <a:stCxn id="78" idx="1"/>
          </p:cNvCxnSpPr>
          <p:nvPr/>
        </p:nvCxnSpPr>
        <p:spPr>
          <a:xfrm flipH="1" flipV="1">
            <a:off x="3859730" y="3917482"/>
            <a:ext cx="596930" cy="324848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/>
          <p:cNvGrpSpPr/>
          <p:nvPr/>
        </p:nvGrpSpPr>
        <p:grpSpPr>
          <a:xfrm rot="20935140">
            <a:off x="2868649" y="1550342"/>
            <a:ext cx="1705887" cy="3350022"/>
            <a:chOff x="5304734" y="1597205"/>
            <a:chExt cx="1705887" cy="3350022"/>
          </a:xfrm>
        </p:grpSpPr>
        <p:sp>
          <p:nvSpPr>
            <p:cNvPr id="78" name="Plechovka 190"/>
            <p:cNvSpPr/>
            <p:nvPr/>
          </p:nvSpPr>
          <p:spPr>
            <a:xfrm rot="19758453">
              <a:off x="6650581" y="4371163"/>
              <a:ext cx="360040" cy="576064"/>
            </a:xfrm>
            <a:prstGeom prst="can">
              <a:avLst>
                <a:gd name="adj" fmla="val 5889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cxnSp>
          <p:nvCxnSpPr>
            <p:cNvPr id="79" name="Rovná spojnica 155"/>
            <p:cNvCxnSpPr/>
            <p:nvPr/>
          </p:nvCxnSpPr>
          <p:spPr>
            <a:xfrm>
              <a:off x="5304734" y="1597205"/>
              <a:ext cx="1440068" cy="290745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5562558" y="2721177"/>
                <a:ext cx="2882454" cy="113877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/>
                  <a:t>Velocity change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sz="2400" dirty="0"/>
              </a:p>
              <a:p>
                <a:pPr algn="ctr"/>
                <a:r>
                  <a:rPr lang="en-US" dirty="0"/>
                  <a:t>(in tangential direction)</a:t>
                </a:r>
                <a:endParaRPr lang="sk-SK" sz="2400" dirty="0"/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558" y="2721177"/>
                <a:ext cx="2882454" cy="1138773"/>
              </a:xfrm>
              <a:prstGeom prst="rect">
                <a:avLst/>
              </a:prstGeom>
              <a:blipFill rotWithShape="0">
                <a:blip r:embed="rId6"/>
                <a:stretch>
                  <a:fillRect t="-3704" b="-4233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/>
          <p:cNvSpPr txBox="1"/>
          <p:nvPr/>
        </p:nvSpPr>
        <p:spPr>
          <a:xfrm>
            <a:off x="5589547" y="4347311"/>
            <a:ext cx="3053941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Fictitious force acting sideways</a:t>
            </a:r>
            <a:endParaRPr lang="sk-SK" sz="24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703710" y="1390315"/>
            <a:ext cx="0" cy="3401562"/>
          </a:xfrm>
          <a:prstGeom prst="line">
            <a:avLst/>
          </a:prstGeom>
          <a:ln w="381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own Arrow 9"/>
          <p:cNvSpPr/>
          <p:nvPr/>
        </p:nvSpPr>
        <p:spPr>
          <a:xfrm>
            <a:off x="6670307" y="2271496"/>
            <a:ext cx="664143" cy="3858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5" name="Group 4"/>
          <p:cNvGrpSpPr/>
          <p:nvPr/>
        </p:nvGrpSpPr>
        <p:grpSpPr>
          <a:xfrm>
            <a:off x="4067038" y="5098773"/>
            <a:ext cx="764844" cy="532660"/>
            <a:chOff x="4067038" y="5098773"/>
            <a:chExt cx="764844" cy="532660"/>
          </a:xfrm>
        </p:grpSpPr>
        <p:cxnSp>
          <p:nvCxnSpPr>
            <p:cNvPr id="83" name="Straight Arrow Connector 82"/>
            <p:cNvCxnSpPr/>
            <p:nvPr/>
          </p:nvCxnSpPr>
          <p:spPr>
            <a:xfrm flipH="1">
              <a:off x="4067038" y="5098773"/>
              <a:ext cx="764844" cy="0"/>
            </a:xfrm>
            <a:prstGeom prst="straightConnector1">
              <a:avLst/>
            </a:prstGeom>
            <a:ln w="76200"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4216602" y="5200546"/>
                  <a:ext cx="485581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𝛥</m:t>
                        </m:r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sk-SK" sz="2800" i="1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16602" y="5200546"/>
                  <a:ext cx="485581" cy="4308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123662" y="3359000"/>
                <a:ext cx="52841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</m:oMath>
                  </m:oMathPara>
                </a14:m>
                <a:endParaRPr lang="sk-SK" sz="3200" b="1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3662" y="3359000"/>
                <a:ext cx="528414" cy="49244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Down Arrow 25"/>
          <p:cNvSpPr/>
          <p:nvPr/>
        </p:nvSpPr>
        <p:spPr>
          <a:xfrm>
            <a:off x="6670307" y="3912201"/>
            <a:ext cx="664143" cy="3858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8104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5" grpId="0"/>
      <p:bldP spid="2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Coriolis on parabolic potential </a:t>
            </a:r>
            <a:endParaRPr lang="sk-SK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447675" y="1600203"/>
                <a:ext cx="8229600" cy="19348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Circular trajectories around equilibrium</a:t>
                </a:r>
              </a:p>
              <a:p>
                <a:pPr marL="0" indent="0">
                  <a:buNone/>
                </a:pPr>
                <a:r>
                  <a:rPr lang="en-US" sz="2800" dirty="0"/>
                  <a:t>	 </a:t>
                </a:r>
              </a:p>
              <a:p>
                <a:pPr marL="0" indent="0">
                  <a:buNone/>
                </a:pPr>
                <a:endParaRPr lang="en-US" sz="18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𝛺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2 </m:t>
                      </m:r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𝛺</m:t>
                      </m:r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en-US" sz="28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8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7675" y="1600203"/>
                <a:ext cx="8229600" cy="1934875"/>
              </a:xfrm>
              <a:blipFill>
                <a:blip r:embed="rId9"/>
                <a:stretch>
                  <a:fillRect l="-1481" t="-34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857977" y="3350412"/>
            <a:ext cx="1263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Centripetal</a:t>
            </a:r>
            <a:endParaRPr lang="sk-SK" dirty="0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57129" y="3457811"/>
            <a:ext cx="911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Coriolis</a:t>
            </a:r>
            <a:endParaRPr lang="sk-SK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5089" y="3457328"/>
            <a:ext cx="2363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Centrifugal + Gravity</a:t>
            </a:r>
          </a:p>
          <a:p>
            <a:pPr algn="ctr"/>
            <a:r>
              <a:rPr lang="en-US" sz="1500" dirty="0">
                <a:solidFill>
                  <a:schemeClr val="accent3"/>
                </a:solidFill>
              </a:rPr>
              <a:t>(2</a:t>
            </a:r>
            <a:r>
              <a:rPr lang="en-US" sz="1500" baseline="30000" dirty="0">
                <a:solidFill>
                  <a:schemeClr val="accent3"/>
                </a:solidFill>
              </a:rPr>
              <a:t>nd</a:t>
            </a:r>
            <a:r>
              <a:rPr lang="en-US" sz="1500" dirty="0">
                <a:solidFill>
                  <a:schemeClr val="accent3"/>
                </a:solidFill>
              </a:rPr>
              <a:t> order Taylor expansion of potential)</a:t>
            </a:r>
            <a:endParaRPr lang="sk-SK" sz="1500" dirty="0">
              <a:solidFill>
                <a:schemeClr val="accent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508582" y="5131907"/>
                <a:ext cx="2855975" cy="5528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𝛺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± 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sk-SK" sz="24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582" y="5131907"/>
                <a:ext cx="2855975" cy="55284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317040" y="4204647"/>
                <a:ext cx="36265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𝛺</m:t>
                    </m:r>
                  </m:oMath>
                </a14:m>
                <a:r>
                  <a:rPr lang="en-US" dirty="0"/>
                  <a:t> – angular frequency of oscillation </a:t>
                </a:r>
              </a:p>
              <a:p>
                <a:pPr algn="r"/>
                <a:r>
                  <a:rPr lang="en-US" dirty="0"/>
                  <a:t>around equilibrium</a:t>
                </a:r>
                <a:endParaRPr lang="sk-SK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7040" y="4204647"/>
                <a:ext cx="3626569" cy="646331"/>
              </a:xfrm>
              <a:prstGeom prst="rect">
                <a:avLst/>
              </a:prstGeom>
              <a:blipFill rotWithShape="0">
                <a:blip r:embed="rId5"/>
                <a:stretch>
                  <a:fillRect t="-5660" r="-1513" b="-14151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0554069"/>
              </p:ext>
            </p:extLst>
          </p:nvPr>
        </p:nvGraphicFramePr>
        <p:xfrm>
          <a:off x="390617" y="4234837"/>
          <a:ext cx="3719744" cy="2086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cxnSp>
        <p:nvCxnSpPr>
          <p:cNvPr id="13" name="Straight Arrow Connector 12"/>
          <p:cNvCxnSpPr/>
          <p:nvPr/>
        </p:nvCxnSpPr>
        <p:spPr>
          <a:xfrm flipH="1" flipV="1">
            <a:off x="3879542" y="5628443"/>
            <a:ext cx="692458" cy="41725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84210" y="5814847"/>
            <a:ext cx="282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No solution for steep potential</a:t>
            </a:r>
            <a:endParaRPr lang="sk-SK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505431" y="6276512"/>
                <a:ext cx="15354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Slope: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sk-SK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431" y="6276512"/>
                <a:ext cx="1535420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3571" t="-8333" b="-28333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53266" y="4343146"/>
                <a:ext cx="412549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𝛺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sk-SK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6" y="4343146"/>
                <a:ext cx="412549" cy="6127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4684210" y="4859150"/>
            <a:ext cx="1135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Solution: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91141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29016" cy="829253"/>
          </a:xfrm>
        </p:spPr>
        <p:txBody>
          <a:bodyPr>
            <a:normAutofit/>
          </a:bodyPr>
          <a:lstStyle/>
          <a:p>
            <a:r>
              <a:rPr lang="en-US" sz="3600" dirty="0"/>
              <a:t>Simulation: Equations of motion</a:t>
            </a:r>
            <a:endParaRPr lang="sk-SK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50574" y="995496"/>
            <a:ext cx="3656369" cy="22842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1586" y="1330177"/>
            <a:ext cx="2602632" cy="459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b="1" dirty="0" err="1"/>
              <a:t>Lagrange</a:t>
            </a:r>
            <a:r>
              <a:rPr lang="sk-SK" sz="2000" b="1" dirty="0"/>
              <a:t> </a:t>
            </a:r>
            <a:r>
              <a:rPr lang="sk-SK" sz="2000" b="1" dirty="0" err="1"/>
              <a:t>approach</a:t>
            </a:r>
            <a:endParaRPr lang="sk-SK" sz="2000" b="1" dirty="0"/>
          </a:p>
        </p:txBody>
      </p:sp>
      <p:grpSp>
        <p:nvGrpSpPr>
          <p:cNvPr id="40" name="Group 39"/>
          <p:cNvGrpSpPr/>
          <p:nvPr/>
        </p:nvGrpSpPr>
        <p:grpSpPr>
          <a:xfrm>
            <a:off x="471055" y="1971437"/>
            <a:ext cx="3520851" cy="459536"/>
            <a:chOff x="1122366" y="2281432"/>
            <a:chExt cx="3520851" cy="459536"/>
          </a:xfrm>
        </p:grpSpPr>
        <p:sp>
          <p:nvSpPr>
            <p:cNvPr id="8" name="Right Arrow 7"/>
            <p:cNvSpPr/>
            <p:nvPr/>
          </p:nvSpPr>
          <p:spPr>
            <a:xfrm rot="2200363">
              <a:off x="1122366" y="2281432"/>
              <a:ext cx="335112" cy="263329"/>
            </a:xfrm>
            <a:prstGeom prst="rightArrow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1562654" y="2281828"/>
                  <a:ext cx="3080563" cy="45914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sk-SK" sz="2000" b="1" dirty="0"/>
                    <a:t>Spherical coordinates </a:t>
                  </a:r>
                  <a14:m>
                    <m:oMath xmlns:m="http://schemas.openxmlformats.org/officeDocument/2006/math">
                      <m:r>
                        <a:rPr lang="sk-SK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sk-SK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sk-SK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𝝋</m:t>
                      </m:r>
                    </m:oMath>
                  </a14:m>
                  <a:endParaRPr lang="sk-SK" sz="2000" b="1" dirty="0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2654" y="2281828"/>
                  <a:ext cx="3080563" cy="459140"/>
                </a:xfrm>
                <a:prstGeom prst="rect">
                  <a:avLst/>
                </a:prstGeom>
                <a:blipFill>
                  <a:blip r:embed="rId4" cstate="print"/>
                  <a:stretch>
                    <a:fillRect l="-984" b="-14103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/>
          <p:cNvGrpSpPr/>
          <p:nvPr/>
        </p:nvGrpSpPr>
        <p:grpSpPr>
          <a:xfrm>
            <a:off x="1248981" y="2631714"/>
            <a:ext cx="1885143" cy="761413"/>
            <a:chOff x="1832268" y="2839395"/>
            <a:chExt cx="1885143" cy="761413"/>
          </a:xfrm>
        </p:grpSpPr>
        <p:sp>
          <p:nvSpPr>
            <p:cNvPr id="10" name="Right Arrow 9"/>
            <p:cNvSpPr/>
            <p:nvPr/>
          </p:nvSpPr>
          <p:spPr>
            <a:xfrm rot="2200363">
              <a:off x="1832268" y="2870634"/>
              <a:ext cx="335112" cy="263329"/>
            </a:xfrm>
            <a:prstGeom prst="rightArrow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2192388" y="2839395"/>
                  <a:ext cx="1525023" cy="76141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̈"/>
                            <m:ctrlPr>
                              <a:rPr lang="sk-SK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k-SK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𝝋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sk-SK" sz="2000" b="1" dirty="0"/>
                          <m:t> </m:t>
                        </m:r>
                        <m:r>
                          <a:rPr lang="sk-SK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 </m:t>
                        </m:r>
                        <m:f>
                          <m:fPr>
                            <m:ctrlPr>
                              <a:rPr lang="sk-SK" sz="20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𝒔𝒊𝒏</m:t>
                            </m:r>
                            <m:r>
                              <a:rPr lang="en-US" sz="20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den>
                        </m:f>
                      </m:oMath>
                    </m:oMathPara>
                  </a14:m>
                  <a:endParaRPr lang="sk-SK" sz="2000" b="1" dirty="0"/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2388" y="2839395"/>
                  <a:ext cx="1525023" cy="76141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 flipV="1">
            <a:off x="3330725" y="2754995"/>
            <a:ext cx="3320316" cy="559741"/>
            <a:chOff x="3843972" y="2940232"/>
            <a:chExt cx="3320316" cy="559741"/>
          </a:xfrm>
        </p:grpSpPr>
        <p:sp>
          <p:nvSpPr>
            <p:cNvPr id="12" name="Rectangle 11"/>
            <p:cNvSpPr/>
            <p:nvPr/>
          </p:nvSpPr>
          <p:spPr>
            <a:xfrm flipV="1">
              <a:off x="4139952" y="2940232"/>
              <a:ext cx="3024336" cy="55974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k-SK" b="1" dirty="0" err="1">
                  <a:solidFill>
                    <a:schemeClr val="bg1"/>
                  </a:solidFill>
                </a:rPr>
                <a:t>Numerically</a:t>
              </a:r>
              <a:r>
                <a:rPr lang="sk-SK" b="1" dirty="0">
                  <a:solidFill>
                    <a:schemeClr val="bg1"/>
                  </a:solidFill>
                </a:rPr>
                <a:t> </a:t>
              </a:r>
              <a:r>
                <a:rPr lang="sk-SK" b="1" dirty="0" err="1">
                  <a:solidFill>
                    <a:schemeClr val="bg1"/>
                  </a:solidFill>
                </a:rPr>
                <a:t>unstable</a:t>
              </a:r>
              <a:r>
                <a:rPr lang="sk-SK" b="1" dirty="0">
                  <a:solidFill>
                    <a:schemeClr val="bg1"/>
                  </a:solidFill>
                </a:rPr>
                <a:t> </a:t>
              </a:r>
              <a:r>
                <a:rPr lang="sk-SK" b="1" dirty="0" err="1">
                  <a:solidFill>
                    <a:schemeClr val="bg1"/>
                  </a:solidFill>
                </a:rPr>
                <a:t>near</a:t>
              </a:r>
              <a:r>
                <a:rPr lang="sk-SK" b="1" dirty="0">
                  <a:solidFill>
                    <a:schemeClr val="bg1"/>
                  </a:solidFill>
                </a:rPr>
                <a:t> </a:t>
              </a:r>
              <a:r>
                <a:rPr lang="sk-SK" b="1" dirty="0" err="1">
                  <a:solidFill>
                    <a:schemeClr val="bg1"/>
                  </a:solidFill>
                </a:rPr>
                <a:t>south</a:t>
              </a:r>
              <a:r>
                <a:rPr lang="sk-SK" b="1" dirty="0">
                  <a:solidFill>
                    <a:schemeClr val="bg1"/>
                  </a:solidFill>
                </a:rPr>
                <a:t> pole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 flipV="1">
              <a:off x="3843972" y="3097639"/>
              <a:ext cx="213776" cy="244923"/>
            </a:xfrm>
            <a:prstGeom prst="rightArrow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14" name="Multiply 13"/>
          <p:cNvSpPr/>
          <p:nvPr/>
        </p:nvSpPr>
        <p:spPr>
          <a:xfrm>
            <a:off x="3586102" y="1710898"/>
            <a:ext cx="872588" cy="92081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886939" y="3566673"/>
                <a:ext cx="3483371" cy="45914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k-SK" sz="2000" b="1" dirty="0"/>
                  <a:t>Cartesian coordinates </a:t>
                </a:r>
                <a14:m>
                  <m:oMath xmlns:m="http://schemas.openxmlformats.org/officeDocument/2006/math">
                    <m:r>
                      <a:rPr lang="sk-SK" sz="20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sk-SK" sz="20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sk-SK" sz="20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sk-SK" sz="20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sk-SK" sz="2000" b="1" i="1" smtClean="0"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endParaRPr lang="sk-SK" sz="2000" b="1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939" y="3566673"/>
                <a:ext cx="3483371" cy="459140"/>
              </a:xfrm>
              <a:prstGeom prst="rect">
                <a:avLst/>
              </a:prstGeom>
              <a:blipFill>
                <a:blip r:embed="rId6"/>
                <a:stretch>
                  <a:fillRect b="-15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5828077" y="3840590"/>
            <a:ext cx="2978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Non-conservative forces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(not included in potential energy; e.g. air drag)</a:t>
            </a:r>
            <a:endParaRPr lang="sk-SK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5102777" y="4436210"/>
            <a:ext cx="566503" cy="216247"/>
          </a:xfrm>
          <a:prstGeom prst="straightConnector1">
            <a:avLst/>
          </a:prstGeom>
          <a:ln w="793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ight Arrow 33"/>
          <p:cNvSpPr/>
          <p:nvPr/>
        </p:nvSpPr>
        <p:spPr>
          <a:xfrm rot="2200363">
            <a:off x="521753" y="3334171"/>
            <a:ext cx="335112" cy="263329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21" name="Group 20"/>
          <p:cNvGrpSpPr/>
          <p:nvPr/>
        </p:nvGrpSpPr>
        <p:grpSpPr>
          <a:xfrm>
            <a:off x="4041956" y="5324792"/>
            <a:ext cx="5102044" cy="1108063"/>
            <a:chOff x="3925830" y="5468057"/>
            <a:chExt cx="5102044" cy="11080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925830" y="5468057"/>
                  <a:ext cx="5102044" cy="42011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60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sk-SK" sz="1600" b="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6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US" sz="16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1600" b="0" i="1" smtClean="0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0" i="1" smtClean="0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sz="1600" b="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𝑔𝑧</m:t>
                        </m:r>
                        <m:r>
                          <a:rPr lang="en-US" sz="1600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1600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sz="1600" i="1">
                                        <a:solidFill>
                                          <a:schemeClr val="accent3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i="1">
                                        <a:solidFill>
                                          <a:schemeClr val="accent3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  <m:r>
                                  <a:rPr lang="en-US" sz="1600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sz="1600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𝑅𝑠𝑖𝑛</m:t>
                                </m:r>
                                <m:r>
                                  <a:rPr lang="en-US" sz="1600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sz="1600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  <m:sup>
                            <m:r>
                              <a:rPr lang="en-US" sz="1600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1600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sz="1600" i="1">
                                        <a:solidFill>
                                          <a:schemeClr val="accent3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i="1">
                                        <a:solidFill>
                                          <a:schemeClr val="accent3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  <m:r>
                                  <a:rPr lang="en-US" sz="1600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600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sz="1600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𝑅𝑐𝑜𝑠</m:t>
                                </m:r>
                                <m:r>
                                  <a:rPr lang="en-US" sz="1600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sz="1600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  <m:sup>
                            <m:r>
                              <a:rPr lang="en-US" sz="1600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1600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̇"/>
                                <m:ctrlPr>
                                  <a:rPr lang="en-US" sz="1600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acc>
                          </m:e>
                          <m:sup>
                            <m:r>
                              <a:rPr lang="en-US" sz="1600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sk-SK" sz="1600" dirty="0">
                    <a:solidFill>
                      <a:schemeClr val="accent3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5830" y="5468057"/>
                  <a:ext cx="5102044" cy="420115"/>
                </a:xfrm>
                <a:prstGeom prst="rect">
                  <a:avLst/>
                </a:prstGeom>
                <a:blipFill>
                  <a:blip r:embed="rId7"/>
                  <a:stretch>
                    <a:fillRect l="-119" b="-159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4370310" y="5946316"/>
                  <a:ext cx="4426789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1600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sz="1600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US" sz="1600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𝑐𝑜𝑠</m:t>
                            </m:r>
                            <m:r>
                              <a:rPr lang="en-US" sz="1600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1600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600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600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𝑅𝑐𝑜𝑠</m:t>
                                </m:r>
                                <m:r>
                                  <a:rPr lang="en-US" sz="1600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sz="1600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sz="1600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600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𝑠𝑖𝑛</m:t>
                            </m:r>
                            <m:r>
                              <a:rPr lang="en-US" sz="1600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1600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600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1600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𝑅𝑠𝑖𝑛</m:t>
                            </m:r>
                            <m:r>
                              <a:rPr lang="en-US" sz="1600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1600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600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oMath>
                    </m:oMathPara>
                  </a14:m>
                  <a:endParaRPr lang="sk-SK" sz="1600" dirty="0">
                    <a:solidFill>
                      <a:schemeClr val="accent3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0310" y="5946316"/>
                  <a:ext cx="4426789" cy="246221"/>
                </a:xfrm>
                <a:prstGeom prst="rect">
                  <a:avLst/>
                </a:prstGeom>
                <a:blipFill>
                  <a:blip r:embed="rId8"/>
                  <a:stretch>
                    <a:fillRect b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4370310" y="6310470"/>
                  <a:ext cx="4236353" cy="26565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𝑉𝑥</m:t>
                            </m:r>
                          </m:sub>
                        </m:sSub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6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func>
                              <m:funcPr>
                                <m:ctrlPr>
                                  <a:rPr lang="en-US" sz="1600" b="0" i="1" smtClean="0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sz="1600" b="0" i="1" smtClean="0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func>
                          </m:e>
                        </m:d>
                        <m:r>
                          <a:rPr lang="en-US" sz="1600" b="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𝑉𝑦</m:t>
                            </m:r>
                          </m:sub>
                        </m:sSub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16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func>
                              <m:funcPr>
                                <m:ctrlPr>
                                  <a:rPr lang="en-US" sz="1600" b="0" i="1" smtClean="0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sz="1600" b="0" i="1" smtClean="0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func>
                          </m:e>
                        </m:d>
                        <m:r>
                          <a:rPr lang="en-US" sz="1600" b="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𝑉𝑧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sk-SK" sz="1600" dirty="0">
                    <a:solidFill>
                      <a:schemeClr val="accent3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0310" y="6310470"/>
                  <a:ext cx="4236353" cy="265650"/>
                </a:xfrm>
                <a:prstGeom prst="rect">
                  <a:avLst/>
                </a:prstGeom>
                <a:blipFill>
                  <a:blip r:embed="rId9"/>
                  <a:stretch>
                    <a:fillRect b="-255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/>
          <p:cNvGrpSpPr/>
          <p:nvPr/>
        </p:nvGrpSpPr>
        <p:grpSpPr>
          <a:xfrm>
            <a:off x="291586" y="4218382"/>
            <a:ext cx="4604904" cy="1432606"/>
            <a:chOff x="377628" y="4328264"/>
            <a:chExt cx="4604904" cy="1432606"/>
          </a:xfrm>
        </p:grpSpPr>
        <p:pic>
          <p:nvPicPr>
            <p:cNvPr id="18" name="Picture 37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7628" y="4328264"/>
              <a:ext cx="4528226" cy="435656"/>
            </a:xfrm>
            <a:prstGeom prst="rect">
              <a:avLst/>
            </a:prstGeom>
            <a:noFill/>
          </p:spPr>
        </p:pic>
        <p:pic>
          <p:nvPicPr>
            <p:cNvPr id="19" name="Picture 36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7628" y="4811167"/>
              <a:ext cx="4515246" cy="470278"/>
            </a:xfrm>
            <a:prstGeom prst="rect">
              <a:avLst/>
            </a:prstGeom>
            <a:noFill/>
          </p:spPr>
        </p:pic>
        <p:pic>
          <p:nvPicPr>
            <p:cNvPr id="20" name="Picture 35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7628" y="5325214"/>
              <a:ext cx="3303484" cy="435656"/>
            </a:xfrm>
            <a:prstGeom prst="rect">
              <a:avLst/>
            </a:prstGeom>
            <a:noFill/>
          </p:spPr>
        </p:pic>
        <p:sp>
          <p:nvSpPr>
            <p:cNvPr id="25" name="Rectangle 24"/>
            <p:cNvSpPr/>
            <p:nvPr/>
          </p:nvSpPr>
          <p:spPr>
            <a:xfrm>
              <a:off x="4312677" y="4346884"/>
              <a:ext cx="669855" cy="409566"/>
            </a:xfrm>
            <a:prstGeom prst="rect">
              <a:avLst/>
            </a:prstGeom>
            <a:noFill/>
            <a:ln w="603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151101" y="5310311"/>
              <a:ext cx="669855" cy="447786"/>
            </a:xfrm>
            <a:prstGeom prst="rect">
              <a:avLst/>
            </a:prstGeom>
            <a:noFill/>
            <a:ln w="603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312677" y="4806689"/>
              <a:ext cx="669855" cy="447786"/>
            </a:xfrm>
            <a:prstGeom prst="rect">
              <a:avLst/>
            </a:prstGeom>
            <a:noFill/>
            <a:ln w="603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3982762" y="5310311"/>
            <a:ext cx="0" cy="141052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974203" y="5312619"/>
            <a:ext cx="5169797" cy="32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295307" y="6115364"/>
            <a:ext cx="2400722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Lagrange </a:t>
            </a:r>
            <a:r>
              <a:rPr lang="en-US" dirty="0" err="1">
                <a:solidFill>
                  <a:schemeClr val="accent3"/>
                </a:solidFill>
              </a:rPr>
              <a:t>multiplicator</a:t>
            </a:r>
            <a:endParaRPr lang="en-US" dirty="0">
              <a:solidFill>
                <a:schemeClr val="accent3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3641556" y="5813955"/>
            <a:ext cx="558146" cy="473545"/>
          </a:xfrm>
          <a:prstGeom prst="straightConnector1">
            <a:avLst/>
          </a:prstGeom>
          <a:ln w="793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43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0066"/>
          </a:xfrm>
        </p:spPr>
        <p:txBody>
          <a:bodyPr/>
          <a:lstStyle/>
          <a:p>
            <a:r>
              <a:rPr lang="sk-SK" dirty="0"/>
              <a:t>Apparatus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-1" r="23333" b="-787"/>
          <a:stretch/>
        </p:blipFill>
        <p:spPr>
          <a:xfrm>
            <a:off x="630195" y="1528407"/>
            <a:ext cx="5206284" cy="459775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3823609" y="2973860"/>
            <a:ext cx="138792" cy="2248926"/>
          </a:xfrm>
          <a:prstGeom prst="line">
            <a:avLst/>
          </a:prstGeom>
          <a:ln w="508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 rot="276172">
            <a:off x="3525795" y="2772272"/>
            <a:ext cx="873212" cy="403175"/>
            <a:chOff x="6170141" y="2690726"/>
            <a:chExt cx="873212" cy="403175"/>
          </a:xfrm>
        </p:grpSpPr>
        <p:sp>
          <p:nvSpPr>
            <p:cNvPr id="9" name="Arc 8"/>
            <p:cNvSpPr/>
            <p:nvPr/>
          </p:nvSpPr>
          <p:spPr>
            <a:xfrm>
              <a:off x="6170141" y="2762999"/>
              <a:ext cx="873212" cy="330902"/>
            </a:xfrm>
            <a:prstGeom prst="arc">
              <a:avLst>
                <a:gd name="adj1" fmla="val 19747674"/>
                <a:gd name="adj2" fmla="val 12705566"/>
              </a:avLst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0" name="Isosceles Triangle 9"/>
            <p:cNvSpPr/>
            <p:nvPr/>
          </p:nvSpPr>
          <p:spPr>
            <a:xfrm rot="-4740000">
              <a:off x="6690354" y="2676501"/>
              <a:ext cx="177495" cy="20594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627519" y="2202113"/>
                <a:ext cx="6639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𝝎</m:t>
                      </m:r>
                    </m:oMath>
                  </m:oMathPara>
                </a14:m>
                <a:endParaRPr lang="sk-SK" sz="3600" b="1" dirty="0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7519" y="2202113"/>
                <a:ext cx="663963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ight Arrow 12"/>
          <p:cNvSpPr/>
          <p:nvPr/>
        </p:nvSpPr>
        <p:spPr>
          <a:xfrm flipH="1">
            <a:off x="5471104" y="2525279"/>
            <a:ext cx="2133716" cy="684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Motor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ight Arrow 13"/>
              <p:cNvSpPr/>
              <p:nvPr/>
            </p:nvSpPr>
            <p:spPr>
              <a:xfrm flipH="1">
                <a:off x="5471104" y="1590561"/>
                <a:ext cx="3336640" cy="68455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Power source (adjustable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𝝎</m:t>
                    </m:r>
                  </m:oMath>
                </a14:m>
                <a:r>
                  <a:rPr lang="en-US" dirty="0"/>
                  <a:t>) </a:t>
                </a:r>
                <a:endParaRPr lang="sk-SK" dirty="0"/>
              </a:p>
            </p:txBody>
          </p:sp>
        </mc:Choice>
        <mc:Fallback xmlns="">
          <p:sp>
            <p:nvSpPr>
              <p:cNvPr id="14" name="Right Arrow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471104" y="1590561"/>
                <a:ext cx="3336640" cy="684555"/>
              </a:xfrm>
              <a:prstGeom prst="rightArrow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Arrow 14"/>
          <p:cNvSpPr/>
          <p:nvPr/>
        </p:nvSpPr>
        <p:spPr>
          <a:xfrm flipH="1">
            <a:off x="5951622" y="4595636"/>
            <a:ext cx="2133716" cy="684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Pendulum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7714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conditions: velocity</a:t>
            </a:r>
            <a:endParaRPr lang="sk-SK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013" t="5168"/>
          <a:stretch/>
        </p:blipFill>
        <p:spPr>
          <a:xfrm>
            <a:off x="1681894" y="2196939"/>
            <a:ext cx="6519554" cy="3334671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1681894" y="2208810"/>
            <a:ext cx="0" cy="336882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715924" y="5532602"/>
            <a:ext cx="6451493" cy="2523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30219" y="2745272"/>
                <a:ext cx="711926" cy="8308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sk-SK" sz="28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19" y="2745272"/>
                <a:ext cx="711926" cy="83086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751618" y="1321932"/>
                <a:ext cx="114518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sk-SK" sz="2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1618" y="1321932"/>
                <a:ext cx="1145185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/>
          <p:cNvCxnSpPr/>
          <p:nvPr/>
        </p:nvCxnSpPr>
        <p:spPr>
          <a:xfrm flipV="1">
            <a:off x="2002737" y="2166429"/>
            <a:ext cx="22396" cy="3586956"/>
          </a:xfrm>
          <a:prstGeom prst="line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23870" y="5770535"/>
            <a:ext cx="2431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</a:rPr>
              <a:t>Cricital</a:t>
            </a:r>
            <a:r>
              <a:rPr lang="en-US" dirty="0">
                <a:solidFill>
                  <a:schemeClr val="accent6"/>
                </a:solidFill>
              </a:rPr>
              <a:t> angular velocity</a:t>
            </a:r>
            <a:endParaRPr lang="sk-SK" dirty="0">
              <a:solidFill>
                <a:schemeClr val="accent6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45027" y="3668161"/>
            <a:ext cx="2186162" cy="1113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Highly unstable</a:t>
            </a:r>
          </a:p>
          <a:p>
            <a:pPr algn="ctr"/>
            <a:r>
              <a:rPr lang="en-US" sz="1200" dirty="0"/>
              <a:t>(deviations exceed the range)</a:t>
            </a:r>
            <a:endParaRPr lang="sk-SK" sz="1200" dirty="0"/>
          </a:p>
        </p:txBody>
      </p:sp>
      <p:sp>
        <p:nvSpPr>
          <p:cNvPr id="27" name="Rectangle 26"/>
          <p:cNvSpPr/>
          <p:nvPr/>
        </p:nvSpPr>
        <p:spPr>
          <a:xfrm>
            <a:off x="2711252" y="3530654"/>
            <a:ext cx="3174715" cy="688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Lagging motion</a:t>
            </a:r>
            <a:endParaRPr lang="sk-SK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042145" y="2205846"/>
                <a:ext cx="4283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sk-SK" sz="24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145" y="2205846"/>
                <a:ext cx="428322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809709" y="5069945"/>
                <a:ext cx="4283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sk-SK" sz="24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709" y="5069945"/>
                <a:ext cx="428322" cy="46166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529843" y="1709298"/>
                <a:ext cx="4283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sk-SK" sz="24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843" y="1709298"/>
                <a:ext cx="428322" cy="46166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6857689" y="1704764"/>
            <a:ext cx="341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8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164367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5984" y="44624"/>
            <a:ext cx="7772400" cy="115212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Fundamental equations</a:t>
            </a:r>
            <a:endParaRPr lang="sk-SK" dirty="0"/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467544" y="1196752"/>
            <a:ext cx="4032448" cy="792088"/>
          </a:xfrm>
          <a:prstGeom prst="rect">
            <a:avLst/>
          </a:prstGeom>
          <a:ln>
            <a:noFill/>
          </a:ln>
        </p:spPr>
        <p:txBody>
          <a:bodyPr vert="horz" lIns="82945" tIns="41473" rIns="82945" bIns="41473" rtlCol="0">
            <a:normAutofit/>
          </a:bodyPr>
          <a:lstStyle/>
          <a:p>
            <a:r>
              <a:rPr lang="sk-SK" sz="2800" dirty="0"/>
              <a:t>Defin</a:t>
            </a:r>
            <a:r>
              <a:rPr lang="en-US" sz="2800" dirty="0" err="1"/>
              <a:t>ition</a:t>
            </a:r>
            <a:r>
              <a:rPr lang="en-US" sz="2800" dirty="0"/>
              <a:t> of </a:t>
            </a:r>
            <a:r>
              <a:rPr lang="sk-SK" sz="2800" b="1" dirty="0"/>
              <a:t>Lagran</a:t>
            </a:r>
            <a:r>
              <a:rPr lang="en-US" sz="2800" b="1" dirty="0" err="1"/>
              <a:t>gian</a:t>
            </a:r>
            <a:endParaRPr lang="en-US" sz="2800" b="1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BF68-7DDF-4904-8A5E-7A236A23D86F}" type="slidenum">
              <a:rPr lang="sk-SK" smtClean="0"/>
              <a:pPr/>
              <a:t>51</a:t>
            </a:fld>
            <a:endParaRPr lang="sk-SK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808" y="2348880"/>
            <a:ext cx="2088232" cy="589167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798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Rovná spojovacia šípka 9"/>
          <p:cNvCxnSpPr/>
          <p:nvPr/>
        </p:nvCxnSpPr>
        <p:spPr>
          <a:xfrm>
            <a:off x="2915816" y="1700808"/>
            <a:ext cx="0" cy="648072"/>
          </a:xfrm>
          <a:prstGeom prst="straightConnector1">
            <a:avLst/>
          </a:prstGeom>
          <a:ln w="28575">
            <a:solidFill>
              <a:srgbClr val="0091E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ovná spojovacia šípka 15"/>
          <p:cNvCxnSpPr/>
          <p:nvPr/>
        </p:nvCxnSpPr>
        <p:spPr>
          <a:xfrm>
            <a:off x="3779912" y="2060848"/>
            <a:ext cx="0" cy="288032"/>
          </a:xfrm>
          <a:prstGeom prst="straightConnector1">
            <a:avLst/>
          </a:prstGeom>
          <a:ln w="28575">
            <a:solidFill>
              <a:srgbClr val="0091E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dnadpis 2"/>
          <p:cNvSpPr txBox="1">
            <a:spLocks/>
          </p:cNvSpPr>
          <p:nvPr/>
        </p:nvSpPr>
        <p:spPr>
          <a:xfrm>
            <a:off x="3203848" y="1700808"/>
            <a:ext cx="6624736" cy="576064"/>
          </a:xfrm>
          <a:prstGeom prst="rect">
            <a:avLst/>
          </a:prstGeom>
          <a:ln>
            <a:noFill/>
          </a:ln>
        </p:spPr>
        <p:txBody>
          <a:bodyPr vert="horz" lIns="82945" tIns="41473" rIns="82945" bIns="41473" rtlCol="0">
            <a:normAutofit/>
          </a:bodyPr>
          <a:lstStyle/>
          <a:p>
            <a:r>
              <a:rPr lang="sk-SK" sz="2400" b="1" dirty="0"/>
              <a:t>Kinetic</a:t>
            </a:r>
            <a:r>
              <a:rPr lang="en-US" sz="2400" b="1" dirty="0"/>
              <a:t> </a:t>
            </a:r>
            <a:r>
              <a:rPr lang="sk-SK" sz="2400" dirty="0"/>
              <a:t>a</a:t>
            </a:r>
            <a:r>
              <a:rPr lang="en-US" sz="2400" dirty="0" err="1"/>
              <a:t>nd</a:t>
            </a:r>
            <a:r>
              <a:rPr lang="sk-SK" sz="2400" dirty="0"/>
              <a:t> (</a:t>
            </a:r>
            <a:r>
              <a:rPr lang="en-US" sz="2400" dirty="0"/>
              <a:t>total</a:t>
            </a:r>
            <a:r>
              <a:rPr lang="sk-SK" sz="2400" dirty="0"/>
              <a:t>) </a:t>
            </a:r>
            <a:r>
              <a:rPr lang="sk-SK" sz="2400" b="1" dirty="0"/>
              <a:t>pote</a:t>
            </a:r>
            <a:r>
              <a:rPr lang="en-US" sz="2400" b="1" dirty="0" err="1"/>
              <a:t>ntial</a:t>
            </a:r>
            <a:r>
              <a:rPr lang="sk-SK" sz="2400" dirty="0"/>
              <a:t> energ</a:t>
            </a:r>
            <a:r>
              <a:rPr lang="en-US" sz="2400" dirty="0"/>
              <a:t>y</a:t>
            </a:r>
            <a:endParaRPr lang="sk-SK" sz="2400" dirty="0"/>
          </a:p>
        </p:txBody>
      </p:sp>
      <p:cxnSp>
        <p:nvCxnSpPr>
          <p:cNvPr id="25" name="Rovná spojovacia šípka 24"/>
          <p:cNvCxnSpPr/>
          <p:nvPr/>
        </p:nvCxnSpPr>
        <p:spPr>
          <a:xfrm flipH="1">
            <a:off x="5004048" y="2132856"/>
            <a:ext cx="1584176" cy="432048"/>
          </a:xfrm>
          <a:prstGeom prst="straightConnector1">
            <a:avLst/>
          </a:prstGeom>
          <a:ln w="28575">
            <a:solidFill>
              <a:srgbClr val="0091E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ovná spojnica 32"/>
          <p:cNvCxnSpPr/>
          <p:nvPr/>
        </p:nvCxnSpPr>
        <p:spPr>
          <a:xfrm>
            <a:off x="0" y="306896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odnadpis 2"/>
          <p:cNvSpPr txBox="1">
            <a:spLocks/>
          </p:cNvSpPr>
          <p:nvPr/>
        </p:nvSpPr>
        <p:spPr>
          <a:xfrm>
            <a:off x="168360" y="3181240"/>
            <a:ext cx="4032448" cy="576064"/>
          </a:xfrm>
          <a:prstGeom prst="rect">
            <a:avLst/>
          </a:prstGeom>
          <a:ln>
            <a:noFill/>
          </a:ln>
        </p:spPr>
        <p:txBody>
          <a:bodyPr vert="horz" lIns="82945" tIns="41473" rIns="82945" bIns="41473" rtlCol="0">
            <a:normAutofit/>
          </a:bodyPr>
          <a:lstStyle/>
          <a:p>
            <a:r>
              <a:rPr lang="en-US" sz="2400" dirty="0"/>
              <a:t>For </a:t>
            </a:r>
            <a:r>
              <a:rPr lang="sk-SK" sz="2400" dirty="0"/>
              <a:t>Lagran</a:t>
            </a:r>
            <a:r>
              <a:rPr lang="en-US" sz="2400" dirty="0" err="1"/>
              <a:t>gian</a:t>
            </a:r>
            <a:r>
              <a:rPr lang="en-US" sz="2400" dirty="0"/>
              <a:t> applies</a:t>
            </a:r>
            <a:r>
              <a:rPr lang="sk-SK" sz="2400" dirty="0"/>
              <a:t>:</a:t>
            </a:r>
            <a:endParaRPr lang="sk-SK" sz="2400" b="1" dirty="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52" y="3861048"/>
            <a:ext cx="2088232" cy="800757"/>
          </a:xfrm>
          <a:prstGeom prst="rect">
            <a:avLst/>
          </a:prstGeom>
          <a:noFill/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95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Podnadpis 2"/>
          <p:cNvSpPr txBox="1">
            <a:spLocks/>
          </p:cNvSpPr>
          <p:nvPr/>
        </p:nvSpPr>
        <p:spPr>
          <a:xfrm>
            <a:off x="4211960" y="3212976"/>
            <a:ext cx="4932040" cy="1224136"/>
          </a:xfrm>
          <a:prstGeom prst="rect">
            <a:avLst/>
          </a:prstGeom>
          <a:ln>
            <a:noFill/>
          </a:ln>
        </p:spPr>
        <p:txBody>
          <a:bodyPr vert="horz" lIns="82945" tIns="41473" rIns="82945" bIns="41473" rtlCol="0">
            <a:normAutofit/>
          </a:bodyPr>
          <a:lstStyle/>
          <a:p>
            <a:r>
              <a:rPr lang="en-US" sz="2400" dirty="0"/>
              <a:t>If there are other forces (not yet included) then:</a:t>
            </a:r>
            <a:endParaRPr lang="sk-SK" sz="2400" b="1" dirty="0"/>
          </a:p>
        </p:txBody>
      </p:sp>
      <p:cxnSp>
        <p:nvCxnSpPr>
          <p:cNvPr id="41" name="Rovná spojovacia šípka 40"/>
          <p:cNvCxnSpPr/>
          <p:nvPr/>
        </p:nvCxnSpPr>
        <p:spPr>
          <a:xfrm flipV="1">
            <a:off x="1907704" y="4653136"/>
            <a:ext cx="0" cy="720080"/>
          </a:xfrm>
          <a:prstGeom prst="straightConnector1">
            <a:avLst/>
          </a:prstGeom>
          <a:ln w="28575">
            <a:solidFill>
              <a:srgbClr val="0091E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odnadpis 2"/>
          <p:cNvSpPr txBox="1">
            <a:spLocks/>
          </p:cNvSpPr>
          <p:nvPr/>
        </p:nvSpPr>
        <p:spPr>
          <a:xfrm>
            <a:off x="1115616" y="5301208"/>
            <a:ext cx="2952328" cy="576064"/>
          </a:xfrm>
          <a:prstGeom prst="rect">
            <a:avLst/>
          </a:prstGeom>
          <a:ln>
            <a:noFill/>
          </a:ln>
        </p:spPr>
        <p:txBody>
          <a:bodyPr vert="horz" lIns="82945" tIns="41473" rIns="82945" bIns="41473" rtlCol="0">
            <a:normAutofit/>
          </a:bodyPr>
          <a:lstStyle/>
          <a:p>
            <a:r>
              <a:rPr lang="en-US" sz="2400" dirty="0"/>
              <a:t>Arbitrary coordinate</a:t>
            </a:r>
            <a:endParaRPr lang="sk-SK" sz="2400" b="1" dirty="0"/>
          </a:p>
        </p:txBody>
      </p:sp>
      <p:cxnSp>
        <p:nvCxnSpPr>
          <p:cNvPr id="45" name="Rovná spojovacia šípka 44"/>
          <p:cNvCxnSpPr/>
          <p:nvPr/>
        </p:nvCxnSpPr>
        <p:spPr>
          <a:xfrm flipV="1">
            <a:off x="683568" y="4725144"/>
            <a:ext cx="432048" cy="936104"/>
          </a:xfrm>
          <a:prstGeom prst="straightConnector1">
            <a:avLst/>
          </a:prstGeom>
          <a:ln w="28575">
            <a:solidFill>
              <a:srgbClr val="0091E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5733256"/>
            <a:ext cx="900916" cy="774723"/>
          </a:xfrm>
          <a:prstGeom prst="rect">
            <a:avLst/>
          </a:prstGeom>
          <a:noFill/>
        </p:spPr>
      </p:pic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577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195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7" name="Rovná spojovacia šípka 56"/>
          <p:cNvCxnSpPr/>
          <p:nvPr/>
        </p:nvCxnSpPr>
        <p:spPr>
          <a:xfrm flipV="1">
            <a:off x="4788024" y="5013176"/>
            <a:ext cx="2304256" cy="504056"/>
          </a:xfrm>
          <a:prstGeom prst="straightConnector1">
            <a:avLst/>
          </a:prstGeom>
          <a:ln w="28575">
            <a:solidFill>
              <a:srgbClr val="0091E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056" y="4221088"/>
            <a:ext cx="2614836" cy="786780"/>
          </a:xfrm>
          <a:prstGeom prst="rect">
            <a:avLst/>
          </a:prstGeom>
          <a:noFill/>
        </p:spPr>
      </p:pic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0" y="195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Podnadpis 2"/>
          <p:cNvSpPr txBox="1">
            <a:spLocks/>
          </p:cNvSpPr>
          <p:nvPr/>
        </p:nvSpPr>
        <p:spPr>
          <a:xfrm>
            <a:off x="4139952" y="5517232"/>
            <a:ext cx="4896544" cy="936104"/>
          </a:xfrm>
          <a:prstGeom prst="rect">
            <a:avLst/>
          </a:prstGeom>
          <a:ln>
            <a:noFill/>
          </a:ln>
        </p:spPr>
        <p:txBody>
          <a:bodyPr vert="horz" lIns="82945" tIns="41473" rIns="82945" bIns="41473" rtlCol="0">
            <a:normAutofit/>
          </a:bodyPr>
          <a:lstStyle/>
          <a:p>
            <a:r>
              <a:rPr lang="sk-SK" sz="2000" dirty="0"/>
              <a:t>S</a:t>
            </a:r>
            <a:r>
              <a:rPr lang="en-US" sz="2000" dirty="0"/>
              <a:t>um of all (generalized) forces which have not been included yet</a:t>
            </a:r>
            <a:r>
              <a:rPr lang="sk-SK" sz="2000" dirty="0"/>
              <a:t> </a:t>
            </a:r>
            <a:r>
              <a:rPr lang="en-US" sz="2000" dirty="0"/>
              <a:t>in potential energies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516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875">
        <p:fade/>
      </p:transition>
    </mc:Choice>
    <mc:Fallback xmlns="">
      <p:transition spd="med" advTm="9875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5984" y="44624"/>
            <a:ext cx="7772400" cy="115212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Fundamental equations</a:t>
            </a:r>
            <a:endParaRPr lang="sk-SK" dirty="0"/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467544" y="1196752"/>
            <a:ext cx="4032448" cy="792088"/>
          </a:xfrm>
          <a:prstGeom prst="rect">
            <a:avLst/>
          </a:prstGeom>
          <a:ln>
            <a:noFill/>
          </a:ln>
        </p:spPr>
        <p:txBody>
          <a:bodyPr vert="horz" lIns="82945" tIns="41473" rIns="82945" bIns="41473" rtlCol="0">
            <a:normAutofit/>
          </a:bodyPr>
          <a:lstStyle/>
          <a:p>
            <a:r>
              <a:rPr lang="sk-SK" sz="2800" dirty="0"/>
              <a:t>Defin</a:t>
            </a:r>
            <a:r>
              <a:rPr lang="en-US" sz="2800" dirty="0" err="1"/>
              <a:t>ition</a:t>
            </a:r>
            <a:r>
              <a:rPr lang="en-US" sz="2800" dirty="0"/>
              <a:t> of </a:t>
            </a:r>
            <a:r>
              <a:rPr lang="sk-SK" sz="2800" b="1" dirty="0"/>
              <a:t>Lagran</a:t>
            </a:r>
            <a:r>
              <a:rPr lang="en-US" sz="2800" b="1" dirty="0" err="1"/>
              <a:t>gian</a:t>
            </a:r>
            <a:endParaRPr lang="en-US" sz="2800" b="1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BF68-7DDF-4904-8A5E-7A236A23D86F}" type="slidenum">
              <a:rPr lang="sk-SK" smtClean="0"/>
              <a:pPr/>
              <a:t>52</a:t>
            </a:fld>
            <a:endParaRPr lang="sk-SK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798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Rovná spojovacia šípka 9"/>
          <p:cNvCxnSpPr/>
          <p:nvPr/>
        </p:nvCxnSpPr>
        <p:spPr>
          <a:xfrm>
            <a:off x="2915816" y="1700808"/>
            <a:ext cx="0" cy="648072"/>
          </a:xfrm>
          <a:prstGeom prst="straightConnector1">
            <a:avLst/>
          </a:prstGeom>
          <a:ln w="28575">
            <a:solidFill>
              <a:srgbClr val="0091E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ovná spojovacia šípka 15"/>
          <p:cNvCxnSpPr/>
          <p:nvPr/>
        </p:nvCxnSpPr>
        <p:spPr>
          <a:xfrm>
            <a:off x="3779912" y="2060848"/>
            <a:ext cx="0" cy="288032"/>
          </a:xfrm>
          <a:prstGeom prst="straightConnector1">
            <a:avLst/>
          </a:prstGeom>
          <a:ln w="28575">
            <a:solidFill>
              <a:srgbClr val="0091E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dnadpis 2"/>
          <p:cNvSpPr txBox="1">
            <a:spLocks/>
          </p:cNvSpPr>
          <p:nvPr/>
        </p:nvSpPr>
        <p:spPr>
          <a:xfrm>
            <a:off x="3203848" y="1700808"/>
            <a:ext cx="6624736" cy="576064"/>
          </a:xfrm>
          <a:prstGeom prst="rect">
            <a:avLst/>
          </a:prstGeom>
          <a:ln>
            <a:noFill/>
          </a:ln>
        </p:spPr>
        <p:txBody>
          <a:bodyPr vert="horz" lIns="82945" tIns="41473" rIns="82945" bIns="41473" rtlCol="0">
            <a:normAutofit/>
          </a:bodyPr>
          <a:lstStyle/>
          <a:p>
            <a:r>
              <a:rPr lang="sk-SK" sz="2400" b="1" dirty="0"/>
              <a:t>Kinetic</a:t>
            </a:r>
            <a:r>
              <a:rPr lang="en-US" sz="2400" b="1" dirty="0"/>
              <a:t> </a:t>
            </a:r>
            <a:r>
              <a:rPr lang="sk-SK" sz="2400" dirty="0"/>
              <a:t>a</a:t>
            </a:r>
            <a:r>
              <a:rPr lang="en-US" sz="2400" dirty="0" err="1"/>
              <a:t>nd</a:t>
            </a:r>
            <a:r>
              <a:rPr lang="sk-SK" sz="2400" dirty="0"/>
              <a:t> (</a:t>
            </a:r>
            <a:r>
              <a:rPr lang="en-US" sz="2400" dirty="0"/>
              <a:t>total</a:t>
            </a:r>
            <a:r>
              <a:rPr lang="sk-SK" sz="2400" dirty="0"/>
              <a:t>) </a:t>
            </a:r>
            <a:r>
              <a:rPr lang="sk-SK" sz="2400" b="1" dirty="0"/>
              <a:t>poten</a:t>
            </a:r>
            <a:r>
              <a:rPr lang="en-US" sz="2400" b="1" dirty="0"/>
              <a:t>t</a:t>
            </a:r>
            <a:r>
              <a:rPr lang="sk-SK" sz="2400" b="1" dirty="0"/>
              <a:t>i</a:t>
            </a:r>
            <a:r>
              <a:rPr lang="en-US" sz="2400" b="1" dirty="0"/>
              <a:t>al</a:t>
            </a:r>
            <a:r>
              <a:rPr lang="sk-SK" sz="2400" dirty="0"/>
              <a:t> energ</a:t>
            </a:r>
            <a:r>
              <a:rPr lang="en-US" sz="2400" dirty="0"/>
              <a:t>y</a:t>
            </a:r>
            <a:endParaRPr lang="sk-SK" sz="2400" dirty="0"/>
          </a:p>
        </p:txBody>
      </p:sp>
      <p:cxnSp>
        <p:nvCxnSpPr>
          <p:cNvPr id="25" name="Rovná spojovacia šípka 24"/>
          <p:cNvCxnSpPr/>
          <p:nvPr/>
        </p:nvCxnSpPr>
        <p:spPr>
          <a:xfrm flipH="1">
            <a:off x="4860032" y="2132856"/>
            <a:ext cx="1728192" cy="360040"/>
          </a:xfrm>
          <a:prstGeom prst="straightConnector1">
            <a:avLst/>
          </a:prstGeom>
          <a:ln w="28575">
            <a:solidFill>
              <a:srgbClr val="0091E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95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577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195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0" y="195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808" y="2348880"/>
            <a:ext cx="3038814" cy="584268"/>
          </a:xfrm>
          <a:prstGeom prst="rect">
            <a:avLst/>
          </a:prstGeom>
          <a:noFill/>
        </p:spPr>
      </p:pic>
      <p:cxnSp>
        <p:nvCxnSpPr>
          <p:cNvPr id="35" name="Rovná spojovacia šípka 34"/>
          <p:cNvCxnSpPr/>
          <p:nvPr/>
        </p:nvCxnSpPr>
        <p:spPr>
          <a:xfrm flipV="1">
            <a:off x="5508104" y="2996952"/>
            <a:ext cx="0" cy="360040"/>
          </a:xfrm>
          <a:prstGeom prst="straightConnector1">
            <a:avLst/>
          </a:prstGeom>
          <a:ln w="28575">
            <a:solidFill>
              <a:srgbClr val="0091E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odnadpis 2"/>
          <p:cNvSpPr txBox="1">
            <a:spLocks/>
          </p:cNvSpPr>
          <p:nvPr/>
        </p:nvSpPr>
        <p:spPr>
          <a:xfrm>
            <a:off x="3923928" y="3356992"/>
            <a:ext cx="3312368" cy="576064"/>
          </a:xfrm>
          <a:prstGeom prst="rect">
            <a:avLst/>
          </a:prstGeom>
          <a:ln>
            <a:noFill/>
          </a:ln>
        </p:spPr>
        <p:txBody>
          <a:bodyPr vert="horz" lIns="82945" tIns="41473" rIns="82945" bIns="41473" rtlCol="0">
            <a:normAutofit/>
          </a:bodyPr>
          <a:lstStyle/>
          <a:p>
            <a:r>
              <a:rPr lang="en-US" sz="2400" dirty="0"/>
              <a:t>Lagrange multiplier</a:t>
            </a:r>
            <a:endParaRPr lang="sk-SK" sz="2400" dirty="0"/>
          </a:p>
        </p:txBody>
      </p:sp>
      <p:sp>
        <p:nvSpPr>
          <p:cNvPr id="47" name="Podnadpis 2"/>
          <p:cNvSpPr txBox="1">
            <a:spLocks/>
          </p:cNvSpPr>
          <p:nvPr/>
        </p:nvSpPr>
        <p:spPr>
          <a:xfrm>
            <a:off x="179512" y="4149080"/>
            <a:ext cx="3312368" cy="576064"/>
          </a:xfrm>
          <a:prstGeom prst="rect">
            <a:avLst/>
          </a:prstGeom>
          <a:ln>
            <a:noFill/>
          </a:ln>
        </p:spPr>
        <p:txBody>
          <a:bodyPr vert="horz" lIns="82945" tIns="41473" rIns="82945" bIns="41473" rtlCol="0">
            <a:normAutofit/>
          </a:bodyPr>
          <a:lstStyle/>
          <a:p>
            <a:r>
              <a:rPr lang="en-US" sz="2400" dirty="0"/>
              <a:t>Constraint equation:</a:t>
            </a:r>
            <a:endParaRPr lang="sk-SK" sz="2400" dirty="0"/>
          </a:p>
        </p:txBody>
      </p:sp>
      <p:sp>
        <p:nvSpPr>
          <p:cNvPr id="49" name="Ovál 48"/>
          <p:cNvSpPr/>
          <p:nvPr/>
        </p:nvSpPr>
        <p:spPr>
          <a:xfrm>
            <a:off x="5364088" y="2276872"/>
            <a:ext cx="288032" cy="6480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4653136"/>
            <a:ext cx="8323575" cy="456754"/>
          </a:xfrm>
          <a:prstGeom prst="rect">
            <a:avLst/>
          </a:prstGeom>
          <a:noFill/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7699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Pravá zložená zátvorka 50"/>
          <p:cNvSpPr/>
          <p:nvPr/>
        </p:nvSpPr>
        <p:spPr>
          <a:xfrm rot="5400000">
            <a:off x="4463988" y="2456892"/>
            <a:ext cx="288032" cy="5256584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2" name="Podnadpis 2"/>
          <p:cNvSpPr txBox="1">
            <a:spLocks/>
          </p:cNvSpPr>
          <p:nvPr/>
        </p:nvSpPr>
        <p:spPr>
          <a:xfrm>
            <a:off x="2123728" y="5373216"/>
            <a:ext cx="6408712" cy="720080"/>
          </a:xfrm>
          <a:prstGeom prst="rect">
            <a:avLst/>
          </a:prstGeom>
          <a:ln>
            <a:noFill/>
          </a:ln>
        </p:spPr>
        <p:txBody>
          <a:bodyPr vert="horz" lIns="82945" tIns="41473" rIns="82945" bIns="41473" rtlCol="0">
            <a:normAutofit fontScale="92500" lnSpcReduction="10000"/>
          </a:bodyPr>
          <a:lstStyle/>
          <a:p>
            <a:r>
              <a:rPr lang="en-US" sz="2400" dirty="0"/>
              <a:t>Determines area where there the thread could be located</a:t>
            </a:r>
            <a:r>
              <a:rPr lang="sk-SK" sz="2400" dirty="0"/>
              <a:t> (</a:t>
            </a:r>
            <a:r>
              <a:rPr lang="en-US" sz="2400" dirty="0"/>
              <a:t>because of configuration</a:t>
            </a:r>
            <a:r>
              <a:rPr lang="sk-SK" sz="2400" dirty="0"/>
              <a:t> </a:t>
            </a:r>
            <a:r>
              <a:rPr lang="en-US" sz="2400" dirty="0"/>
              <a:t>in which it is</a:t>
            </a:r>
            <a:r>
              <a:rPr lang="sk-SK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2131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875">
        <p:fade/>
      </p:transition>
    </mc:Choice>
    <mc:Fallback xmlns="">
      <p:transition spd="med" advTm="9875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Obdĺžnik 75"/>
          <p:cNvSpPr/>
          <p:nvPr/>
        </p:nvSpPr>
        <p:spPr>
          <a:xfrm>
            <a:off x="-36512" y="4365104"/>
            <a:ext cx="9180512" cy="432048"/>
          </a:xfrm>
          <a:prstGeom prst="rect">
            <a:avLst/>
          </a:prstGeom>
          <a:solidFill>
            <a:srgbClr val="0091ED">
              <a:alpha val="9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Other two coordinates will be derived analogically</a:t>
            </a:r>
            <a:endParaRPr lang="sk-SK" sz="2000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5984" y="44624"/>
            <a:ext cx="7772400" cy="115212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Fundamental equations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BF68-7DDF-4904-8A5E-7A236A23D86F}" type="slidenum">
              <a:rPr lang="sk-SK" smtClean="0"/>
              <a:pPr/>
              <a:t>53</a:t>
            </a:fld>
            <a:endParaRPr lang="sk-SK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798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95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577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195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0" y="195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7699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822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10018" t="39500" r="20566" b="51050"/>
          <a:stretch>
            <a:fillRect/>
          </a:stretch>
        </p:blipFill>
        <p:spPr bwMode="auto">
          <a:xfrm>
            <a:off x="72008" y="1504655"/>
            <a:ext cx="9036496" cy="700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Podnadpis 2"/>
          <p:cNvSpPr txBox="1">
            <a:spLocks/>
          </p:cNvSpPr>
          <p:nvPr/>
        </p:nvSpPr>
        <p:spPr>
          <a:xfrm>
            <a:off x="1187624" y="2420888"/>
            <a:ext cx="5400600" cy="576064"/>
          </a:xfrm>
          <a:prstGeom prst="rect">
            <a:avLst/>
          </a:prstGeom>
          <a:ln>
            <a:noFill/>
          </a:ln>
        </p:spPr>
        <p:txBody>
          <a:bodyPr vert="horz" lIns="82945" tIns="41473" rIns="82945" bIns="41473" rtlCol="0">
            <a:normAutofit/>
          </a:bodyPr>
          <a:lstStyle/>
          <a:p>
            <a:r>
              <a:rPr lang="sk-SK" sz="2400" dirty="0">
                <a:solidFill>
                  <a:srgbClr val="FFC000"/>
                </a:solidFill>
              </a:rPr>
              <a:t>(</a:t>
            </a:r>
            <a:r>
              <a:rPr lang="en-US" sz="2400" dirty="0">
                <a:solidFill>
                  <a:srgbClr val="FFC000"/>
                </a:solidFill>
              </a:rPr>
              <a:t>total</a:t>
            </a:r>
            <a:r>
              <a:rPr lang="sk-SK" sz="2400" dirty="0">
                <a:solidFill>
                  <a:srgbClr val="FFC000"/>
                </a:solidFill>
              </a:rPr>
              <a:t>) </a:t>
            </a:r>
            <a:r>
              <a:rPr lang="sk-SK" sz="2400" b="1" dirty="0">
                <a:solidFill>
                  <a:srgbClr val="FFC000"/>
                </a:solidFill>
              </a:rPr>
              <a:t>poten</a:t>
            </a:r>
            <a:r>
              <a:rPr lang="en-US" sz="2400" b="1" dirty="0">
                <a:solidFill>
                  <a:srgbClr val="FFC000"/>
                </a:solidFill>
              </a:rPr>
              <a:t>t</a:t>
            </a:r>
            <a:r>
              <a:rPr lang="sk-SK" sz="2400" b="1" dirty="0">
                <a:solidFill>
                  <a:srgbClr val="FFC000"/>
                </a:solidFill>
              </a:rPr>
              <a:t>i</a:t>
            </a:r>
            <a:r>
              <a:rPr lang="en-US" sz="2400" b="1" dirty="0">
                <a:solidFill>
                  <a:srgbClr val="FFC000"/>
                </a:solidFill>
              </a:rPr>
              <a:t>al</a:t>
            </a:r>
            <a:r>
              <a:rPr lang="sk-SK" sz="2400" dirty="0">
                <a:solidFill>
                  <a:srgbClr val="FFC000"/>
                </a:solidFill>
              </a:rPr>
              <a:t> energ</a:t>
            </a:r>
            <a:r>
              <a:rPr lang="en-US" sz="2400" dirty="0">
                <a:solidFill>
                  <a:srgbClr val="FFC000"/>
                </a:solidFill>
              </a:rPr>
              <a:t>y</a:t>
            </a:r>
            <a:endParaRPr lang="sk-SK" sz="2400" dirty="0">
              <a:solidFill>
                <a:srgbClr val="FFC000"/>
              </a:solidFill>
            </a:endParaRPr>
          </a:p>
        </p:txBody>
      </p:sp>
      <p:sp>
        <p:nvSpPr>
          <p:cNvPr id="36" name="Obdĺžnik 35"/>
          <p:cNvSpPr/>
          <p:nvPr/>
        </p:nvSpPr>
        <p:spPr>
          <a:xfrm>
            <a:off x="539552" y="1196752"/>
            <a:ext cx="2232248" cy="1152128"/>
          </a:xfrm>
          <a:prstGeom prst="rect">
            <a:avLst/>
          </a:prstGeom>
          <a:solidFill>
            <a:srgbClr val="0091E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0" name="Podnadpis 2"/>
          <p:cNvSpPr txBox="1">
            <a:spLocks/>
          </p:cNvSpPr>
          <p:nvPr/>
        </p:nvSpPr>
        <p:spPr>
          <a:xfrm>
            <a:off x="555120" y="1155753"/>
            <a:ext cx="2448272" cy="576064"/>
          </a:xfrm>
          <a:prstGeom prst="rect">
            <a:avLst/>
          </a:prstGeom>
          <a:ln>
            <a:noFill/>
          </a:ln>
        </p:spPr>
        <p:txBody>
          <a:bodyPr vert="horz" lIns="82945" tIns="41473" rIns="82945" bIns="41473" rtlCol="0">
            <a:normAutofit/>
          </a:bodyPr>
          <a:lstStyle/>
          <a:p>
            <a:r>
              <a:rPr lang="sk-SK" sz="2400" b="1" dirty="0"/>
              <a:t>Kinetic</a:t>
            </a:r>
            <a:r>
              <a:rPr lang="en-US" sz="2400" b="1" dirty="0"/>
              <a:t> </a:t>
            </a:r>
            <a:r>
              <a:rPr lang="sk-SK" sz="2400" dirty="0"/>
              <a:t>energ</a:t>
            </a:r>
            <a:r>
              <a:rPr lang="en-US" sz="2400" dirty="0"/>
              <a:t>y</a:t>
            </a:r>
            <a:endParaRPr lang="sk-SK" sz="2400" dirty="0"/>
          </a:p>
        </p:txBody>
      </p:sp>
      <p:sp>
        <p:nvSpPr>
          <p:cNvPr id="37" name="Obdĺžnik 36"/>
          <p:cNvSpPr/>
          <p:nvPr/>
        </p:nvSpPr>
        <p:spPr>
          <a:xfrm>
            <a:off x="2771800" y="1196752"/>
            <a:ext cx="864096" cy="1152128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C000"/>
              </a:solidFill>
            </a:endParaRPr>
          </a:p>
        </p:txBody>
      </p:sp>
      <p:sp>
        <p:nvSpPr>
          <p:cNvPr id="38" name="Obdĺžnik 37"/>
          <p:cNvSpPr/>
          <p:nvPr/>
        </p:nvSpPr>
        <p:spPr>
          <a:xfrm>
            <a:off x="4067944" y="1196752"/>
            <a:ext cx="5076056" cy="1152128"/>
          </a:xfrm>
          <a:prstGeom prst="rect">
            <a:avLst/>
          </a:prstGeom>
          <a:solidFill>
            <a:schemeClr val="accent6">
              <a:lumMod val="20000"/>
              <a:lumOff val="80000"/>
              <a:alpha val="5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FF00"/>
              </a:solidFill>
            </a:endParaRPr>
          </a:p>
        </p:txBody>
      </p:sp>
      <p:sp>
        <p:nvSpPr>
          <p:cNvPr id="39" name="Podnadpis 2"/>
          <p:cNvSpPr txBox="1">
            <a:spLocks/>
          </p:cNvSpPr>
          <p:nvPr/>
        </p:nvSpPr>
        <p:spPr>
          <a:xfrm>
            <a:off x="3995936" y="1196752"/>
            <a:ext cx="5148064" cy="576064"/>
          </a:xfrm>
          <a:prstGeom prst="rect">
            <a:avLst/>
          </a:prstGeom>
          <a:ln>
            <a:noFill/>
          </a:ln>
        </p:spPr>
        <p:txBody>
          <a:bodyPr vert="horz" lIns="82945" tIns="41473" rIns="82945" bIns="41473" rtlCol="0">
            <a:normAutofit/>
          </a:bodyPr>
          <a:lstStyle/>
          <a:p>
            <a:pPr algn="ctr"/>
            <a:r>
              <a:rPr lang="en-US" sz="2400" b="1" dirty="0"/>
              <a:t>Constraint </a:t>
            </a:r>
            <a:r>
              <a:rPr lang="en-US" sz="2400" dirty="0"/>
              <a:t>equation</a:t>
            </a:r>
            <a:endParaRPr lang="sk-SK" sz="2400" b="1" dirty="0"/>
          </a:p>
        </p:txBody>
      </p:sp>
      <p:cxnSp>
        <p:nvCxnSpPr>
          <p:cNvPr id="41" name="Rovná spojovacia šípka 40"/>
          <p:cNvCxnSpPr/>
          <p:nvPr/>
        </p:nvCxnSpPr>
        <p:spPr>
          <a:xfrm flipH="1" flipV="1">
            <a:off x="4067944" y="2204864"/>
            <a:ext cx="1080120" cy="360040"/>
          </a:xfrm>
          <a:prstGeom prst="straightConnector1">
            <a:avLst/>
          </a:prstGeom>
          <a:ln w="28575">
            <a:solidFill>
              <a:srgbClr val="0091E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odnadpis 2"/>
          <p:cNvSpPr txBox="1">
            <a:spLocks/>
          </p:cNvSpPr>
          <p:nvPr/>
        </p:nvSpPr>
        <p:spPr>
          <a:xfrm>
            <a:off x="5148064" y="2420888"/>
            <a:ext cx="3312368" cy="576064"/>
          </a:xfrm>
          <a:prstGeom prst="rect">
            <a:avLst/>
          </a:prstGeom>
          <a:ln>
            <a:noFill/>
          </a:ln>
        </p:spPr>
        <p:txBody>
          <a:bodyPr vert="horz" lIns="82945" tIns="41473" rIns="82945" bIns="41473" rtlCol="0">
            <a:normAutofit/>
          </a:bodyPr>
          <a:lstStyle/>
          <a:p>
            <a:r>
              <a:rPr lang="en-US" sz="2400" dirty="0"/>
              <a:t>Lagrange multiplier</a:t>
            </a:r>
            <a:endParaRPr lang="sk-SK" sz="2400" dirty="0"/>
          </a:p>
        </p:txBody>
      </p:sp>
      <p:sp>
        <p:nvSpPr>
          <p:cNvPr id="43" name="Ovál 42"/>
          <p:cNvSpPr/>
          <p:nvPr/>
        </p:nvSpPr>
        <p:spPr>
          <a:xfrm>
            <a:off x="3779912" y="1628800"/>
            <a:ext cx="288032" cy="6480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9712" y="3272780"/>
            <a:ext cx="1584176" cy="762394"/>
          </a:xfrm>
          <a:prstGeom prst="rect">
            <a:avLst/>
          </a:prstGeom>
          <a:noFill/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1333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8" name="Rovná spojovacia šípka 47"/>
          <p:cNvCxnSpPr/>
          <p:nvPr/>
        </p:nvCxnSpPr>
        <p:spPr>
          <a:xfrm>
            <a:off x="179512" y="2132856"/>
            <a:ext cx="1728192" cy="1430855"/>
          </a:xfrm>
          <a:prstGeom prst="straightConnector1">
            <a:avLst/>
          </a:prstGeom>
          <a:ln w="28575">
            <a:solidFill>
              <a:srgbClr val="0091E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Podnadpis 2"/>
          <p:cNvSpPr txBox="1">
            <a:spLocks/>
          </p:cNvSpPr>
          <p:nvPr/>
        </p:nvSpPr>
        <p:spPr>
          <a:xfrm rot="2328530">
            <a:off x="-360550" y="2773119"/>
            <a:ext cx="2664297" cy="689149"/>
          </a:xfrm>
          <a:prstGeom prst="rect">
            <a:avLst/>
          </a:prstGeom>
          <a:ln>
            <a:noFill/>
          </a:ln>
        </p:spPr>
        <p:txBody>
          <a:bodyPr vert="horz" lIns="82945" tIns="41473" rIns="82945" bIns="41473" rtlCol="0">
            <a:norm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Counting derivation</a:t>
            </a:r>
            <a:endParaRPr lang="sk-SK" sz="2000" dirty="0">
              <a:solidFill>
                <a:schemeClr val="accent1"/>
              </a:solidFill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3200772"/>
            <a:ext cx="3916363" cy="876300"/>
          </a:xfrm>
          <a:prstGeom prst="rect">
            <a:avLst/>
          </a:prstGeom>
          <a:noFill/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9024" y="4928964"/>
            <a:ext cx="3901718" cy="876300"/>
          </a:xfrm>
          <a:prstGeom prst="rect">
            <a:avLst/>
          </a:prstGeom>
          <a:noFill/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25926" y="4928964"/>
            <a:ext cx="2303098" cy="876300"/>
          </a:xfrm>
          <a:prstGeom prst="rect">
            <a:avLst/>
          </a:prstGeom>
          <a:noFill/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1333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2209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0" y="336192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6" name="Rovná spojnica 65"/>
          <p:cNvCxnSpPr/>
          <p:nvPr/>
        </p:nvCxnSpPr>
        <p:spPr>
          <a:xfrm>
            <a:off x="1259632" y="2852936"/>
            <a:ext cx="78843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Rovná spojovacia šípka 68"/>
          <p:cNvCxnSpPr/>
          <p:nvPr/>
        </p:nvCxnSpPr>
        <p:spPr>
          <a:xfrm>
            <a:off x="3635896" y="3632820"/>
            <a:ext cx="864096" cy="0"/>
          </a:xfrm>
          <a:prstGeom prst="straightConnector1">
            <a:avLst/>
          </a:prstGeom>
          <a:ln w="28575">
            <a:solidFill>
              <a:srgbClr val="0091E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Podnadpis 2"/>
          <p:cNvSpPr txBox="1">
            <a:spLocks/>
          </p:cNvSpPr>
          <p:nvPr/>
        </p:nvSpPr>
        <p:spPr>
          <a:xfrm>
            <a:off x="3059832" y="3056756"/>
            <a:ext cx="1800200" cy="576064"/>
          </a:xfrm>
          <a:prstGeom prst="rect">
            <a:avLst/>
          </a:prstGeom>
          <a:ln>
            <a:noFill/>
          </a:ln>
        </p:spPr>
        <p:txBody>
          <a:bodyPr vert="horz" lIns="82945" tIns="41473" rIns="82945" bIns="41473" rtlCol="0"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continuing</a:t>
            </a:r>
            <a:endParaRPr lang="sk-SK" sz="2400" dirty="0">
              <a:solidFill>
                <a:schemeClr val="accent1"/>
              </a:solidFill>
            </a:endParaRPr>
          </a:p>
        </p:txBody>
      </p:sp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936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1423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0" y="1903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50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875">
        <p:fade/>
      </p:transition>
    </mc:Choice>
    <mc:Fallback xmlns="">
      <p:transition spd="med" advTm="9875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ĺžnik 22"/>
          <p:cNvSpPr/>
          <p:nvPr/>
        </p:nvSpPr>
        <p:spPr>
          <a:xfrm>
            <a:off x="251520" y="1988840"/>
            <a:ext cx="4824536" cy="5760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Obdĺžnik 23"/>
          <p:cNvSpPr/>
          <p:nvPr/>
        </p:nvSpPr>
        <p:spPr>
          <a:xfrm>
            <a:off x="251520" y="2636912"/>
            <a:ext cx="4824536" cy="5760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0" name="Obdĺžnik 19"/>
          <p:cNvSpPr/>
          <p:nvPr/>
        </p:nvSpPr>
        <p:spPr>
          <a:xfrm>
            <a:off x="251520" y="1340768"/>
            <a:ext cx="4824536" cy="5760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5984" y="44624"/>
            <a:ext cx="7772400" cy="115212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Fundamental equations</a:t>
            </a:r>
            <a:endParaRPr lang="sk-SK" dirty="0"/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5436096" y="1916832"/>
            <a:ext cx="3456384" cy="792088"/>
          </a:xfrm>
          <a:prstGeom prst="rect">
            <a:avLst/>
          </a:prstGeom>
          <a:ln>
            <a:noFill/>
          </a:ln>
        </p:spPr>
        <p:txBody>
          <a:bodyPr vert="horz" lIns="82945" tIns="41473" rIns="82945" bIns="41473" rtlCol="0">
            <a:normAutofit lnSpcReduction="10000"/>
          </a:bodyPr>
          <a:lstStyle/>
          <a:p>
            <a:r>
              <a:rPr lang="en-US" sz="2400" dirty="0"/>
              <a:t>Values of forces in particular coordinates</a:t>
            </a:r>
            <a:endParaRPr lang="sk-SK" sz="2400" b="1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BF68-7DDF-4904-8A5E-7A236A23D86F}" type="slidenum">
              <a:rPr lang="sk-SK" smtClean="0"/>
              <a:pPr/>
              <a:t>54</a:t>
            </a:fld>
            <a:endParaRPr lang="sk-SK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798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95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577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195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0" y="1958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7699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1412776"/>
            <a:ext cx="4594225" cy="479425"/>
          </a:xfrm>
          <a:prstGeom prst="rect">
            <a:avLst/>
          </a:prstGeom>
          <a:noFill/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2077541"/>
            <a:ext cx="4579938" cy="487363"/>
          </a:xfrm>
          <a:prstGeom prst="rect">
            <a:avLst/>
          </a:prstGeom>
          <a:noFill/>
        </p:spPr>
      </p:pic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2708920"/>
            <a:ext cx="3344863" cy="479425"/>
          </a:xfrm>
          <a:prstGeom prst="rect">
            <a:avLst/>
          </a:prstGeom>
          <a:noFill/>
        </p:spPr>
      </p:pic>
      <p:sp>
        <p:nvSpPr>
          <p:cNvPr id="25" name="Pravá zložená zátvorka 24"/>
          <p:cNvSpPr/>
          <p:nvPr/>
        </p:nvSpPr>
        <p:spPr>
          <a:xfrm>
            <a:off x="5148064" y="1196752"/>
            <a:ext cx="216024" cy="216024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7" name="Podnadpis 2"/>
          <p:cNvSpPr txBox="1">
            <a:spLocks/>
          </p:cNvSpPr>
          <p:nvPr/>
        </p:nvSpPr>
        <p:spPr>
          <a:xfrm>
            <a:off x="323528" y="3933056"/>
            <a:ext cx="5112568" cy="1584176"/>
          </a:xfrm>
          <a:prstGeom prst="rect">
            <a:avLst/>
          </a:prstGeom>
          <a:ln>
            <a:noFill/>
          </a:ln>
        </p:spPr>
        <p:txBody>
          <a:bodyPr vert="horz" lIns="82945" tIns="41473" rIns="82945" bIns="41473" rtlCol="0">
            <a:normAutofit/>
          </a:bodyPr>
          <a:lstStyle/>
          <a:p>
            <a:r>
              <a:rPr lang="sk-SK" sz="2400" dirty="0"/>
              <a:t>Lagran</a:t>
            </a:r>
            <a:r>
              <a:rPr lang="en-US" sz="2400" dirty="0" err="1"/>
              <a:t>ge</a:t>
            </a:r>
            <a:r>
              <a:rPr lang="sk-SK" sz="2400" dirty="0"/>
              <a:t> multipli</a:t>
            </a:r>
            <a:r>
              <a:rPr lang="en-US" sz="2400" dirty="0" err="1"/>
              <a:t>er</a:t>
            </a:r>
            <a:endParaRPr lang="en-US" sz="2400" dirty="0"/>
          </a:p>
          <a:p>
            <a:r>
              <a:rPr lang="en-US" sz="2400" dirty="0"/>
              <a:t>	</a:t>
            </a:r>
            <a:r>
              <a:rPr lang="en-US" sz="2000" dirty="0"/>
              <a:t>-  needed to be evaluated</a:t>
            </a:r>
            <a:endParaRPr lang="en-US" sz="2400" dirty="0"/>
          </a:p>
          <a:p>
            <a:endParaRPr lang="sk-SK" sz="2400" dirty="0"/>
          </a:p>
        </p:txBody>
      </p:sp>
      <p:sp>
        <p:nvSpPr>
          <p:cNvPr id="28" name="Ovál 27"/>
          <p:cNvSpPr/>
          <p:nvPr/>
        </p:nvSpPr>
        <p:spPr>
          <a:xfrm>
            <a:off x="1907704" y="1988840"/>
            <a:ext cx="288032" cy="6480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9" name="Ovál 28"/>
          <p:cNvSpPr/>
          <p:nvPr/>
        </p:nvSpPr>
        <p:spPr>
          <a:xfrm>
            <a:off x="1907704" y="1268760"/>
            <a:ext cx="288032" cy="6480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0" name="Ovál 29"/>
          <p:cNvSpPr/>
          <p:nvPr/>
        </p:nvSpPr>
        <p:spPr>
          <a:xfrm>
            <a:off x="2483768" y="2564904"/>
            <a:ext cx="288032" cy="6480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1" name="Podnadpis 2"/>
          <p:cNvSpPr txBox="1">
            <a:spLocks/>
          </p:cNvSpPr>
          <p:nvPr/>
        </p:nvSpPr>
        <p:spPr>
          <a:xfrm>
            <a:off x="5436096" y="3573016"/>
            <a:ext cx="3528392" cy="1008112"/>
          </a:xfrm>
          <a:prstGeom prst="rect">
            <a:avLst/>
          </a:prstGeom>
        </p:spPr>
        <p:txBody>
          <a:bodyPr vert="horz" lIns="82945" tIns="41473" rIns="82945" bIns="41473" rtlCol="0">
            <a:noAutofit/>
          </a:bodyPr>
          <a:lstStyle/>
          <a:p>
            <a:r>
              <a:rPr lang="en-US" sz="2400" dirty="0"/>
              <a:t>External forces</a:t>
            </a:r>
            <a:endParaRPr lang="sk-SK" sz="2400" dirty="0"/>
          </a:p>
          <a:p>
            <a:r>
              <a:rPr lang="sk-SK" sz="2400" dirty="0"/>
              <a:t>	- </a:t>
            </a:r>
            <a:r>
              <a:rPr lang="en-US" sz="2000" dirty="0"/>
              <a:t>for example drag</a:t>
            </a:r>
            <a:endParaRPr lang="sk-SK" sz="2000" dirty="0"/>
          </a:p>
        </p:txBody>
      </p:sp>
      <p:cxnSp>
        <p:nvCxnSpPr>
          <p:cNvPr id="32" name="Rovná spojovacia šípka 31"/>
          <p:cNvCxnSpPr/>
          <p:nvPr/>
        </p:nvCxnSpPr>
        <p:spPr>
          <a:xfrm flipH="1" flipV="1">
            <a:off x="5004048" y="1988840"/>
            <a:ext cx="720080" cy="158417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ál 32"/>
          <p:cNvSpPr/>
          <p:nvPr/>
        </p:nvSpPr>
        <p:spPr>
          <a:xfrm>
            <a:off x="4355976" y="1412776"/>
            <a:ext cx="648072" cy="6480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Ovál 33"/>
          <p:cNvSpPr/>
          <p:nvPr/>
        </p:nvSpPr>
        <p:spPr>
          <a:xfrm>
            <a:off x="4355976" y="1988840"/>
            <a:ext cx="648072" cy="6480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5" name="Ovál 34"/>
          <p:cNvSpPr/>
          <p:nvPr/>
        </p:nvSpPr>
        <p:spPr>
          <a:xfrm>
            <a:off x="3131840" y="2564904"/>
            <a:ext cx="648072" cy="6480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36" name="Rovná spojovacia šípka 35"/>
          <p:cNvCxnSpPr/>
          <p:nvPr/>
        </p:nvCxnSpPr>
        <p:spPr>
          <a:xfrm flipH="1" flipV="1">
            <a:off x="4932040" y="2636912"/>
            <a:ext cx="648072" cy="100811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ovná spojovacia šípka 36"/>
          <p:cNvCxnSpPr/>
          <p:nvPr/>
        </p:nvCxnSpPr>
        <p:spPr>
          <a:xfrm flipH="1" flipV="1">
            <a:off x="3779912" y="2924944"/>
            <a:ext cx="1656184" cy="7920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ovná spojovacia šípka 38"/>
          <p:cNvCxnSpPr/>
          <p:nvPr/>
        </p:nvCxnSpPr>
        <p:spPr>
          <a:xfrm flipV="1">
            <a:off x="1331640" y="3140968"/>
            <a:ext cx="1152128" cy="8640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ovná spojovacia šípka 40"/>
          <p:cNvCxnSpPr/>
          <p:nvPr/>
        </p:nvCxnSpPr>
        <p:spPr>
          <a:xfrm flipV="1">
            <a:off x="1331640" y="2708920"/>
            <a:ext cx="720080" cy="129614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ovná spojovacia šípka 43"/>
          <p:cNvCxnSpPr/>
          <p:nvPr/>
        </p:nvCxnSpPr>
        <p:spPr>
          <a:xfrm flipV="1">
            <a:off x="1331640" y="1844824"/>
            <a:ext cx="576064" cy="21602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ovná spojnica 48"/>
          <p:cNvCxnSpPr/>
          <p:nvPr/>
        </p:nvCxnSpPr>
        <p:spPr>
          <a:xfrm>
            <a:off x="0" y="479715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4916462"/>
            <a:ext cx="8323575" cy="456754"/>
          </a:xfrm>
          <a:prstGeom prst="rect">
            <a:avLst/>
          </a:prstGeom>
          <a:noFill/>
        </p:spPr>
      </p:pic>
      <p:cxnSp>
        <p:nvCxnSpPr>
          <p:cNvPr id="53" name="Rovná spojovacia šípka 52"/>
          <p:cNvCxnSpPr/>
          <p:nvPr/>
        </p:nvCxnSpPr>
        <p:spPr>
          <a:xfrm>
            <a:off x="611560" y="5589240"/>
            <a:ext cx="0" cy="28803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ovná spojnica 54"/>
          <p:cNvCxnSpPr/>
          <p:nvPr/>
        </p:nvCxnSpPr>
        <p:spPr>
          <a:xfrm flipH="1">
            <a:off x="611560" y="5589240"/>
            <a:ext cx="194421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Podnadpis 2"/>
          <p:cNvSpPr txBox="1">
            <a:spLocks/>
          </p:cNvSpPr>
          <p:nvPr/>
        </p:nvSpPr>
        <p:spPr>
          <a:xfrm>
            <a:off x="539552" y="5301208"/>
            <a:ext cx="2304256" cy="576064"/>
          </a:xfrm>
          <a:prstGeom prst="rect">
            <a:avLst/>
          </a:prstGeom>
          <a:ln>
            <a:noFill/>
          </a:ln>
        </p:spPr>
        <p:txBody>
          <a:bodyPr vert="horz" lIns="82945" tIns="41473" rIns="82945" bIns="41473" rtlCol="0">
            <a:normAutofit fontScale="85000" lnSpcReduction="1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making derivatives</a:t>
            </a:r>
            <a:endParaRPr lang="sk-SK" sz="2400" dirty="0">
              <a:solidFill>
                <a:schemeClr val="accent1"/>
              </a:solidFill>
            </a:endParaRP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784" y="5301209"/>
            <a:ext cx="6048672" cy="504055"/>
          </a:xfrm>
          <a:prstGeom prst="rect">
            <a:avLst/>
          </a:prstGeom>
          <a:noFill/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876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2" name="Obrázok 71" descr="klick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5877272"/>
            <a:ext cx="79208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0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875">
        <p:fade/>
      </p:transition>
    </mc:Choice>
    <mc:Fallback xmlns="">
      <p:transition spd="med" advTm="9875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 cstate="print"/>
          <a:srcRect l="6788" t="25850" r="17613" b="56300"/>
          <a:stretch>
            <a:fillRect/>
          </a:stretch>
        </p:blipFill>
        <p:spPr bwMode="auto">
          <a:xfrm>
            <a:off x="72008" y="5459616"/>
            <a:ext cx="9036496" cy="120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5984" y="44624"/>
            <a:ext cx="7772400" cy="115212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Let us derive </a:t>
            </a:r>
            <a:r>
              <a:rPr lang="el-GR" dirty="0">
                <a:latin typeface="Calibri"/>
              </a:rPr>
              <a:t>λ</a:t>
            </a:r>
            <a:r>
              <a:rPr lang="en-US" dirty="0">
                <a:latin typeface="Calibri"/>
              </a:rPr>
              <a:t> first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BF68-7DDF-4904-8A5E-7A236A23D86F}" type="slidenum">
              <a:rPr lang="sk-SK" smtClean="0"/>
              <a:pPr/>
              <a:t>55</a:t>
            </a:fld>
            <a:endParaRPr lang="sk-SK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1349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 l="11804" t="39500" r="12597" b="32150"/>
          <a:stretch>
            <a:fillRect/>
          </a:stretch>
        </p:blipFill>
        <p:spPr bwMode="auto">
          <a:xfrm>
            <a:off x="35496" y="1380298"/>
            <a:ext cx="9108504" cy="192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 l="11019" t="57350" r="22241" b="25850"/>
          <a:stretch>
            <a:fillRect/>
          </a:stretch>
        </p:blipFill>
        <p:spPr bwMode="auto">
          <a:xfrm>
            <a:off x="35496" y="3717032"/>
            <a:ext cx="9036496" cy="127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bdĺžnik 18"/>
          <p:cNvSpPr/>
          <p:nvPr/>
        </p:nvSpPr>
        <p:spPr>
          <a:xfrm>
            <a:off x="0" y="1052736"/>
            <a:ext cx="9180512" cy="432048"/>
          </a:xfrm>
          <a:prstGeom prst="rect">
            <a:avLst/>
          </a:prstGeom>
          <a:solidFill>
            <a:srgbClr val="0091ED">
              <a:alpha val="9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modifying</a:t>
            </a:r>
            <a:endParaRPr lang="sk-SK" sz="2000" dirty="0"/>
          </a:p>
        </p:txBody>
      </p:sp>
      <p:sp>
        <p:nvSpPr>
          <p:cNvPr id="22" name="Obdĺžnik 21"/>
          <p:cNvSpPr/>
          <p:nvPr/>
        </p:nvSpPr>
        <p:spPr>
          <a:xfrm>
            <a:off x="0" y="5013176"/>
            <a:ext cx="9144000" cy="432048"/>
          </a:xfrm>
          <a:prstGeom prst="rect">
            <a:avLst/>
          </a:prstGeom>
          <a:solidFill>
            <a:srgbClr val="0091ED">
              <a:alpha val="9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modifying</a:t>
            </a:r>
            <a:r>
              <a:rPr lang="sk-SK" sz="2000" dirty="0"/>
              <a:t>, </a:t>
            </a:r>
            <a:r>
              <a:rPr lang="en-US" sz="2000" dirty="0"/>
              <a:t>marking part of the expression by </a:t>
            </a:r>
            <a:r>
              <a:rPr lang="sk-SK" sz="2000" dirty="0"/>
              <a:t>,,A“</a:t>
            </a:r>
          </a:p>
        </p:txBody>
      </p:sp>
      <p:sp>
        <p:nvSpPr>
          <p:cNvPr id="14" name="Obdĺžnik 13"/>
          <p:cNvSpPr/>
          <p:nvPr/>
        </p:nvSpPr>
        <p:spPr>
          <a:xfrm>
            <a:off x="0" y="3373632"/>
            <a:ext cx="9180512" cy="432048"/>
          </a:xfrm>
          <a:prstGeom prst="rect">
            <a:avLst/>
          </a:prstGeom>
          <a:solidFill>
            <a:srgbClr val="0091ED">
              <a:alpha val="9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making a derivative once more</a:t>
            </a:r>
            <a:endParaRPr lang="sk-SK" sz="2000" dirty="0"/>
          </a:p>
        </p:txBody>
      </p:sp>
      <p:sp>
        <p:nvSpPr>
          <p:cNvPr id="23" name="Zaoblený obdĺžnik 22"/>
          <p:cNvSpPr/>
          <p:nvPr/>
        </p:nvSpPr>
        <p:spPr>
          <a:xfrm>
            <a:off x="4932040" y="5589240"/>
            <a:ext cx="4104456" cy="3600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Zaoblený obdĺžnik 23"/>
          <p:cNvSpPr/>
          <p:nvPr/>
        </p:nvSpPr>
        <p:spPr>
          <a:xfrm>
            <a:off x="827584" y="6165304"/>
            <a:ext cx="6048672" cy="3600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6466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875">
        <p:fade/>
      </p:transition>
    </mc:Choice>
    <mc:Fallback xmlns="">
      <p:transition spd="med" advTm="9875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2" cstate="print"/>
          <a:srcRect l="26278" t="33200" r="38875" b="32150"/>
          <a:stretch>
            <a:fillRect/>
          </a:stretch>
        </p:blipFill>
        <p:spPr bwMode="auto">
          <a:xfrm>
            <a:off x="4895528" y="4293096"/>
            <a:ext cx="424847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 cstate="print"/>
          <a:srcRect l="6788" t="25850" r="17613" b="56300"/>
          <a:stretch>
            <a:fillRect/>
          </a:stretch>
        </p:blipFill>
        <p:spPr bwMode="auto">
          <a:xfrm>
            <a:off x="107504" y="1124744"/>
            <a:ext cx="9036496" cy="120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BF68-7DDF-4904-8A5E-7A236A23D86F}" type="slidenum">
              <a:rPr lang="sk-SK" smtClean="0"/>
              <a:pPr/>
              <a:t>56</a:t>
            </a:fld>
            <a:endParaRPr lang="sk-SK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1349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/>
          <a:srcRect l="5704" t="52100" r="16926" b="42650"/>
          <a:stretch>
            <a:fillRect/>
          </a:stretch>
        </p:blipFill>
        <p:spPr bwMode="auto">
          <a:xfrm>
            <a:off x="0" y="2852936"/>
            <a:ext cx="9144000" cy="41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bdĺžnik 17"/>
          <p:cNvSpPr/>
          <p:nvPr/>
        </p:nvSpPr>
        <p:spPr>
          <a:xfrm>
            <a:off x="0" y="2348880"/>
            <a:ext cx="9144000" cy="432048"/>
          </a:xfrm>
          <a:prstGeom prst="rect">
            <a:avLst/>
          </a:prstGeom>
          <a:solidFill>
            <a:srgbClr val="0091ED">
              <a:alpha val="9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/>
              <a:t>Def</a:t>
            </a:r>
            <a:r>
              <a:rPr lang="en-US" sz="2000" dirty="0" err="1"/>
              <a:t>ining</a:t>
            </a:r>
            <a:r>
              <a:rPr lang="sk-SK" sz="2000" dirty="0"/>
              <a:t> ,,A“</a:t>
            </a:r>
          </a:p>
        </p:txBody>
      </p:sp>
      <p:sp>
        <p:nvSpPr>
          <p:cNvPr id="23" name="Obdĺžnik 22"/>
          <p:cNvSpPr/>
          <p:nvPr/>
        </p:nvSpPr>
        <p:spPr>
          <a:xfrm>
            <a:off x="0" y="3284984"/>
            <a:ext cx="9144000" cy="432048"/>
          </a:xfrm>
          <a:prstGeom prst="rect">
            <a:avLst/>
          </a:prstGeom>
          <a:solidFill>
            <a:srgbClr val="0091ED">
              <a:alpha val="9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000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5" cstate="print"/>
          <a:srcRect l="32775" t="38450" r="41829" b="26900"/>
          <a:stretch>
            <a:fillRect/>
          </a:stretch>
        </p:blipFill>
        <p:spPr bwMode="auto">
          <a:xfrm>
            <a:off x="0" y="4149080"/>
            <a:ext cx="309634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Pravá zložená zátvorka 33"/>
          <p:cNvSpPr/>
          <p:nvPr/>
        </p:nvSpPr>
        <p:spPr>
          <a:xfrm>
            <a:off x="2699792" y="4149080"/>
            <a:ext cx="288032" cy="2448272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3" name="Podnadpis 2"/>
          <p:cNvSpPr txBox="1">
            <a:spLocks/>
          </p:cNvSpPr>
          <p:nvPr/>
        </p:nvSpPr>
        <p:spPr>
          <a:xfrm>
            <a:off x="3059832" y="3780432"/>
            <a:ext cx="3456384" cy="864096"/>
          </a:xfrm>
          <a:prstGeom prst="rect">
            <a:avLst/>
          </a:prstGeom>
          <a:ln>
            <a:noFill/>
          </a:ln>
        </p:spPr>
        <p:txBody>
          <a:bodyPr vert="horz" lIns="82945" tIns="41473" rIns="82945" bIns="41473" rtlCol="0">
            <a:normAutofit/>
          </a:bodyPr>
          <a:lstStyle/>
          <a:p>
            <a:r>
              <a:rPr lang="en-US" sz="2400" b="1" dirty="0"/>
              <a:t>Accelerations </a:t>
            </a:r>
            <a:r>
              <a:rPr lang="en-US" sz="2400" dirty="0"/>
              <a:t>in particular </a:t>
            </a:r>
            <a:r>
              <a:rPr lang="en-US" sz="2400" b="1" dirty="0"/>
              <a:t>coordinates</a:t>
            </a:r>
            <a:endParaRPr lang="sk-SK" sz="2400" b="1" dirty="0"/>
          </a:p>
          <a:p>
            <a:endParaRPr lang="sk-SK" sz="2400" b="1" dirty="0"/>
          </a:p>
        </p:txBody>
      </p:sp>
      <p:cxnSp>
        <p:nvCxnSpPr>
          <p:cNvPr id="37" name="Rovná spojovacia šípka 36"/>
          <p:cNvCxnSpPr/>
          <p:nvPr/>
        </p:nvCxnSpPr>
        <p:spPr>
          <a:xfrm flipV="1">
            <a:off x="3347864" y="4653136"/>
            <a:ext cx="0" cy="720080"/>
          </a:xfrm>
          <a:prstGeom prst="straightConnector1">
            <a:avLst/>
          </a:prstGeom>
          <a:ln w="28575">
            <a:solidFill>
              <a:srgbClr val="0091E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ovná spojnica 41"/>
          <p:cNvCxnSpPr/>
          <p:nvPr/>
        </p:nvCxnSpPr>
        <p:spPr>
          <a:xfrm flipH="1">
            <a:off x="3059832" y="5373216"/>
            <a:ext cx="28803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ovná spojovacia šípka 43"/>
          <p:cNvCxnSpPr/>
          <p:nvPr/>
        </p:nvCxnSpPr>
        <p:spPr>
          <a:xfrm flipV="1">
            <a:off x="4283968" y="4725144"/>
            <a:ext cx="720080" cy="648072"/>
          </a:xfrm>
          <a:prstGeom prst="straightConnector1">
            <a:avLst/>
          </a:prstGeom>
          <a:ln w="28575">
            <a:solidFill>
              <a:srgbClr val="0091E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ovná spojnica 47"/>
          <p:cNvCxnSpPr/>
          <p:nvPr/>
        </p:nvCxnSpPr>
        <p:spPr>
          <a:xfrm flipH="1">
            <a:off x="3347864" y="5373216"/>
            <a:ext cx="93610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ovná spojovacia šípka 50"/>
          <p:cNvCxnSpPr/>
          <p:nvPr/>
        </p:nvCxnSpPr>
        <p:spPr>
          <a:xfrm>
            <a:off x="4283968" y="5373216"/>
            <a:ext cx="792088" cy="72008"/>
          </a:xfrm>
          <a:prstGeom prst="straightConnector1">
            <a:avLst/>
          </a:prstGeom>
          <a:ln w="28575">
            <a:solidFill>
              <a:srgbClr val="0091E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Rovná spojovacia šípka 53"/>
          <p:cNvCxnSpPr/>
          <p:nvPr/>
        </p:nvCxnSpPr>
        <p:spPr>
          <a:xfrm>
            <a:off x="4283968" y="5373216"/>
            <a:ext cx="1440160" cy="864096"/>
          </a:xfrm>
          <a:prstGeom prst="straightConnector1">
            <a:avLst/>
          </a:prstGeom>
          <a:ln w="28575">
            <a:solidFill>
              <a:srgbClr val="0091E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Nadpis 1"/>
          <p:cNvSpPr txBox="1">
            <a:spLocks/>
          </p:cNvSpPr>
          <p:nvPr/>
        </p:nvSpPr>
        <p:spPr>
          <a:xfrm>
            <a:off x="255984" y="44624"/>
            <a:ext cx="7772400" cy="1152128"/>
          </a:xfrm>
          <a:prstGeom prst="rect">
            <a:avLst/>
          </a:prstGeom>
        </p:spPr>
        <p:txBody>
          <a:bodyPr vert="horz" lIns="82945" tIns="41473" rIns="82945" bIns="41473" rtlCol="0" anchor="ctr">
            <a:normAutofit/>
          </a:bodyPr>
          <a:lstStyle/>
          <a:p>
            <a:pPr marL="0" marR="0" lvl="0" indent="0" algn="l" defTabSz="91430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..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now</a:t>
            </a:r>
            <a:r>
              <a:rPr kumimoji="0" lang="sk-SK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,,</a:t>
            </a:r>
            <a:r>
              <a:rPr kumimoji="0" lang="sk-SK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A“</a:t>
            </a:r>
            <a:endParaRPr kumimoji="0" lang="sk-SK" sz="4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659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875">
        <p:fade/>
      </p:transition>
    </mc:Choice>
    <mc:Fallback xmlns="">
      <p:transition spd="med" advTm="9875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5" name="Picture 11"/>
          <p:cNvPicPr>
            <a:picLocks noChangeAspect="1" noChangeArrowheads="1"/>
          </p:cNvPicPr>
          <p:nvPr/>
        </p:nvPicPr>
        <p:blipFill>
          <a:blip r:embed="rId2" cstate="print"/>
          <a:srcRect l="41732" t="31100" r="52362" b="60500"/>
          <a:stretch>
            <a:fillRect/>
          </a:stretch>
        </p:blipFill>
        <p:spPr bwMode="auto">
          <a:xfrm>
            <a:off x="6804248" y="5373216"/>
            <a:ext cx="1008112" cy="806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2" name="Picture 8"/>
          <p:cNvPicPr>
            <a:picLocks noChangeAspect="1" noChangeArrowheads="1"/>
          </p:cNvPicPr>
          <p:nvPr/>
        </p:nvPicPr>
        <p:blipFill>
          <a:blip r:embed="rId3" cstate="print"/>
          <a:srcRect l="28050" t="33200" r="37694" b="32150"/>
          <a:stretch>
            <a:fillRect/>
          </a:stretch>
        </p:blipFill>
        <p:spPr bwMode="auto">
          <a:xfrm>
            <a:off x="179512" y="1052736"/>
            <a:ext cx="417646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5984" y="44624"/>
            <a:ext cx="7772400" cy="1152128"/>
          </a:xfrm>
        </p:spPr>
        <p:txBody>
          <a:bodyPr>
            <a:normAutofit/>
          </a:bodyPr>
          <a:lstStyle/>
          <a:p>
            <a:pPr lvl="0"/>
            <a:r>
              <a:rPr lang="sk-SK" dirty="0"/>
              <a:t>..</a:t>
            </a:r>
            <a:r>
              <a:rPr lang="en-US" dirty="0"/>
              <a:t>continuing with </a:t>
            </a:r>
            <a:r>
              <a:rPr lang="el-GR" dirty="0">
                <a:latin typeface="Calibri"/>
              </a:rPr>
              <a:t>λ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BF68-7DDF-4904-8A5E-7A236A23D86F}" type="slidenum">
              <a:rPr lang="sk-SK" smtClean="0"/>
              <a:pPr/>
              <a:t>57</a:t>
            </a:fld>
            <a:endParaRPr lang="sk-SK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cxnSp>
        <p:nvCxnSpPr>
          <p:cNvPr id="25" name="Rovná spojovacia šípka 24"/>
          <p:cNvCxnSpPr/>
          <p:nvPr/>
        </p:nvCxnSpPr>
        <p:spPr>
          <a:xfrm>
            <a:off x="6372200" y="2276872"/>
            <a:ext cx="0" cy="1440160"/>
          </a:xfrm>
          <a:prstGeom prst="straightConnector1">
            <a:avLst/>
          </a:prstGeom>
          <a:ln w="28575">
            <a:solidFill>
              <a:srgbClr val="0091E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Pravá zložená zátvorka 36"/>
          <p:cNvSpPr/>
          <p:nvPr/>
        </p:nvSpPr>
        <p:spPr>
          <a:xfrm>
            <a:off x="4139952" y="1052736"/>
            <a:ext cx="288032" cy="2448272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9" name="Podnadpis 2"/>
          <p:cNvSpPr txBox="1">
            <a:spLocks/>
          </p:cNvSpPr>
          <p:nvPr/>
        </p:nvSpPr>
        <p:spPr>
          <a:xfrm>
            <a:off x="4644008" y="1844824"/>
            <a:ext cx="2088232" cy="504056"/>
          </a:xfrm>
          <a:prstGeom prst="rect">
            <a:avLst/>
          </a:prstGeom>
          <a:ln>
            <a:noFill/>
          </a:ln>
        </p:spPr>
        <p:txBody>
          <a:bodyPr vert="horz" lIns="82945" tIns="41473" rIns="82945" bIns="41473" rtlCol="0"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addition</a:t>
            </a:r>
            <a:endParaRPr lang="sk-SK" sz="2800" dirty="0">
              <a:solidFill>
                <a:schemeClr val="accent1"/>
              </a:solidFill>
            </a:endParaRPr>
          </a:p>
        </p:txBody>
      </p:sp>
      <p:pic>
        <p:nvPicPr>
          <p:cNvPr id="62473" name="Picture 9"/>
          <p:cNvPicPr>
            <a:picLocks noChangeAspect="1" noChangeArrowheads="1"/>
          </p:cNvPicPr>
          <p:nvPr/>
        </p:nvPicPr>
        <p:blipFill>
          <a:blip r:embed="rId4" cstate="print"/>
          <a:srcRect l="3244" t="33200" r="14660" b="56946"/>
          <a:stretch>
            <a:fillRect/>
          </a:stretch>
        </p:blipFill>
        <p:spPr bwMode="auto">
          <a:xfrm>
            <a:off x="395536" y="3861048"/>
            <a:ext cx="853244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9"/>
          <p:cNvPicPr>
            <a:picLocks noChangeAspect="1" noChangeArrowheads="1"/>
          </p:cNvPicPr>
          <p:nvPr/>
        </p:nvPicPr>
        <p:blipFill>
          <a:blip r:embed="rId4" cstate="print"/>
          <a:srcRect l="3244" t="43054" r="14660" b="44750"/>
          <a:stretch>
            <a:fillRect/>
          </a:stretch>
        </p:blipFill>
        <p:spPr bwMode="auto">
          <a:xfrm>
            <a:off x="61802" y="4869160"/>
            <a:ext cx="904670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" name="Rovná spojnica 40"/>
          <p:cNvCxnSpPr/>
          <p:nvPr/>
        </p:nvCxnSpPr>
        <p:spPr>
          <a:xfrm flipH="1">
            <a:off x="4572000" y="2276872"/>
            <a:ext cx="1800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bdĺžnik 44"/>
          <p:cNvSpPr/>
          <p:nvPr/>
        </p:nvSpPr>
        <p:spPr>
          <a:xfrm>
            <a:off x="0" y="4509120"/>
            <a:ext cx="9144000" cy="432048"/>
          </a:xfrm>
          <a:prstGeom prst="rect">
            <a:avLst/>
          </a:prstGeom>
          <a:solidFill>
            <a:srgbClr val="0091ED">
              <a:alpha val="9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modifying</a:t>
            </a:r>
            <a:endParaRPr lang="sk-SK" sz="2000" dirty="0"/>
          </a:p>
        </p:txBody>
      </p:sp>
      <p:sp>
        <p:nvSpPr>
          <p:cNvPr id="46" name="Pravá zložená zátvorka 45"/>
          <p:cNvSpPr/>
          <p:nvPr/>
        </p:nvSpPr>
        <p:spPr>
          <a:xfrm rot="5400000">
            <a:off x="6876256" y="3789040"/>
            <a:ext cx="360040" cy="3528392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2474" name="Picture 10"/>
          <p:cNvPicPr>
            <a:picLocks noChangeAspect="1" noChangeArrowheads="1"/>
          </p:cNvPicPr>
          <p:nvPr/>
        </p:nvPicPr>
        <p:blipFill>
          <a:blip r:embed="rId5" cstate="print"/>
          <a:srcRect l="20372" t="33200" r="31788" b="56300"/>
          <a:stretch>
            <a:fillRect/>
          </a:stretch>
        </p:blipFill>
        <p:spPr bwMode="auto">
          <a:xfrm>
            <a:off x="251520" y="5733256"/>
            <a:ext cx="583264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9" name="Rovná spojovacia šípka 48"/>
          <p:cNvCxnSpPr/>
          <p:nvPr/>
        </p:nvCxnSpPr>
        <p:spPr>
          <a:xfrm flipH="1">
            <a:off x="6084168" y="5877272"/>
            <a:ext cx="936104" cy="14401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ál 51"/>
          <p:cNvSpPr/>
          <p:nvPr/>
        </p:nvSpPr>
        <p:spPr>
          <a:xfrm>
            <a:off x="5724128" y="5805264"/>
            <a:ext cx="288032" cy="6480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179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875">
        <p:fade/>
      </p:transition>
    </mc:Choice>
    <mc:Fallback xmlns="">
      <p:transition spd="med" advTm="9875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0" y="128494"/>
            <a:ext cx="9292442" cy="1143000"/>
          </a:xfrm>
        </p:spPr>
        <p:txBody>
          <a:bodyPr>
            <a:normAutofit/>
          </a:bodyPr>
          <a:lstStyle/>
          <a:p>
            <a:r>
              <a:rPr lang="en-US" sz="3600" dirty="0"/>
              <a:t>Unstable motion</a:t>
            </a:r>
            <a:endParaRPr lang="sk-SK" sz="3600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4713502"/>
              </p:ext>
            </p:extLst>
          </p:nvPr>
        </p:nvGraphicFramePr>
        <p:xfrm>
          <a:off x="810248" y="1340821"/>
          <a:ext cx="6534364" cy="3783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3010327" y="1687530"/>
            <a:ext cx="3267183" cy="2884470"/>
          </a:xfrm>
          <a:prstGeom prst="roundRect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k-SK"/>
          </a:p>
        </p:txBody>
      </p:sp>
      <p:sp>
        <p:nvSpPr>
          <p:cNvPr id="12" name="Rectangle 11"/>
          <p:cNvSpPr/>
          <p:nvPr/>
        </p:nvSpPr>
        <p:spPr>
          <a:xfrm>
            <a:off x="6462445" y="1972638"/>
            <a:ext cx="2321959" cy="9144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Highly-unstable “zig-zag” motion</a:t>
            </a:r>
            <a:endParaRPr lang="sk-SK" sz="2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6027787" y="5490845"/>
            <a:ext cx="2981724" cy="552280"/>
            <a:chOff x="3274059" y="4519862"/>
            <a:chExt cx="3066982" cy="198909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9" t="21344" r="10357" b="9307"/>
            <a:stretch/>
          </p:blipFill>
          <p:spPr>
            <a:xfrm>
              <a:off x="3274059" y="4806130"/>
              <a:ext cx="3066982" cy="170282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666093" y="4519862"/>
              <a:ext cx="2368819" cy="33855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Z</a:t>
              </a:r>
              <a:r>
                <a:rPr lang="sk-SK" sz="1600" b="1" dirty="0">
                  <a:solidFill>
                    <a:schemeClr val="bg1"/>
                  </a:solidFill>
                </a:rPr>
                <a:t>ig</a:t>
              </a:r>
              <a:r>
                <a:rPr lang="en-US" sz="1600" b="1" dirty="0">
                  <a:solidFill>
                    <a:schemeClr val="bg1"/>
                  </a:solidFill>
                </a:rPr>
                <a:t>-</a:t>
              </a:r>
              <a:r>
                <a:rPr lang="sk-SK" sz="1600" b="1" dirty="0">
                  <a:solidFill>
                    <a:schemeClr val="bg1"/>
                  </a:solidFill>
                </a:rPr>
                <a:t>zag </a:t>
              </a:r>
              <a:r>
                <a:rPr lang="en-US" sz="1600" b="1" dirty="0">
                  <a:solidFill>
                    <a:schemeClr val="bg1"/>
                  </a:solidFill>
                </a:rPr>
                <a:t>motion</a:t>
              </a:r>
              <a:endParaRPr lang="sk-SK" sz="1600" b="1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647395" y="1692034"/>
                <a:ext cx="516615" cy="3367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avg</m:t>
                          </m:r>
                        </m:sub>
                      </m:sSub>
                    </m:oMath>
                  </m:oMathPara>
                </a14:m>
                <a:endParaRPr lang="sk-SK" sz="32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395" y="1692034"/>
                <a:ext cx="516615" cy="336759"/>
              </a:xfrm>
              <a:prstGeom prst="rect">
                <a:avLst/>
              </a:prstGeom>
              <a:blipFill>
                <a:blip r:embed="rId7"/>
                <a:stretch>
                  <a:fillRect l="-11765" r="-7059" b="-2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412536" y="4317405"/>
                <a:ext cx="68313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sk-SK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2536" y="4317405"/>
                <a:ext cx="683136" cy="307777"/>
              </a:xfrm>
              <a:prstGeom prst="rect">
                <a:avLst/>
              </a:prstGeom>
              <a:blipFill>
                <a:blip r:embed="rId5"/>
                <a:stretch>
                  <a:fillRect l="-5357" r="-357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462445" y="2998450"/>
                <a:ext cx="2283589" cy="40011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Unstable in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sz="2000" dirty="0"/>
                  <a:t> angle</a:t>
                </a:r>
                <a:endParaRPr lang="sk-SK" sz="2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445" y="2998450"/>
                <a:ext cx="2283589" cy="400110"/>
              </a:xfrm>
              <a:prstGeom prst="rect">
                <a:avLst/>
              </a:prstGeom>
              <a:blipFill rotWithShape="0">
                <a:blip r:embed="rId6"/>
                <a:stretch>
                  <a:fillRect l="-1837" t="-4167" b="-19444"/>
                </a:stretch>
              </a:blip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6809542" y="6146683"/>
            <a:ext cx="1835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View from outside</a:t>
            </a:r>
            <a:endParaRPr lang="sk-SK" i="1" dirty="0"/>
          </a:p>
        </p:txBody>
      </p:sp>
    </p:spTree>
    <p:extLst>
      <p:ext uri="{BB962C8B-B14F-4D97-AF65-F5344CB8AC3E}">
        <p14:creationId xmlns:p14="http://schemas.microsoft.com/office/powerpoint/2010/main" val="334351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0" grpId="0" animBg="1"/>
      <p:bldP spid="2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 on textbook problem</a:t>
            </a:r>
            <a:endParaRPr lang="sk-S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01" y="2827966"/>
            <a:ext cx="3239945" cy="315894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495" y="3655628"/>
            <a:ext cx="2114643" cy="20617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57" y="3640028"/>
            <a:ext cx="2130643" cy="20773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24025" y="5986913"/>
                <a:ext cx="10665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sk-SK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025" y="5986913"/>
                <a:ext cx="1066574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63027" y="5847463"/>
                <a:ext cx="1499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=0,001</m:t>
                      </m:r>
                    </m:oMath>
                  </m:oMathPara>
                </a14:m>
                <a:endParaRPr lang="sk-SK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3027" y="5847463"/>
                <a:ext cx="1499385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804109" y="5849249"/>
                <a:ext cx="13711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=0,01</m:t>
                      </m:r>
                    </m:oMath>
                  </m:oMathPara>
                </a14:m>
                <a:endParaRPr lang="sk-SK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109" y="5849249"/>
                <a:ext cx="1371145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4"/>
              <p:cNvSpPr txBox="1">
                <a:spLocks/>
              </p:cNvSpPr>
              <p:nvPr/>
            </p:nvSpPr>
            <p:spPr>
              <a:xfrm>
                <a:off x="457200" y="1600202"/>
                <a:ext cx="8229600" cy="17012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b="0" dirty="0"/>
                  <a:t>Special case: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endParaRPr lang="sk-SK" dirty="0"/>
              </a:p>
            </p:txBody>
          </p:sp>
        </mc:Choice>
        <mc:Fallback xmlns="">
          <p:sp>
            <p:nvSpPr>
              <p:cNvPr id="12" name="Content Placeholde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600202"/>
                <a:ext cx="8229600" cy="1701263"/>
              </a:xfrm>
              <a:prstGeom prst="rect">
                <a:avLst/>
              </a:prstGeom>
              <a:blipFill rotWithShape="0">
                <a:blip r:embed="rId9"/>
                <a:stretch>
                  <a:fillRect l="-1852" t="-4659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/>
          <p:cNvSpPr/>
          <p:nvPr/>
        </p:nvSpPr>
        <p:spPr>
          <a:xfrm>
            <a:off x="1457312" y="4095549"/>
            <a:ext cx="2379334" cy="548640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TextBox 13"/>
          <p:cNvSpPr txBox="1"/>
          <p:nvPr/>
        </p:nvSpPr>
        <p:spPr>
          <a:xfrm>
            <a:off x="2098307" y="4686516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Unstable</a:t>
            </a:r>
            <a:endParaRPr lang="sk-SK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7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7263"/>
            <a:ext cx="8229600" cy="1143000"/>
          </a:xfrm>
        </p:spPr>
        <p:txBody>
          <a:bodyPr/>
          <a:lstStyle/>
          <a:p>
            <a:r>
              <a:rPr lang="en-US" dirty="0"/>
              <a:t>Apparatus</a:t>
            </a:r>
            <a:endParaRPr lang="sk-SK" dirty="0"/>
          </a:p>
        </p:txBody>
      </p:sp>
      <p:pic>
        <p:nvPicPr>
          <p:cNvPr id="4" name="Content Placeholder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6" t="11513" r="14976" b="15819"/>
          <a:stretch/>
        </p:blipFill>
        <p:spPr>
          <a:xfrm>
            <a:off x="169592" y="1402548"/>
            <a:ext cx="8804816" cy="475041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5842535" y="4334742"/>
            <a:ext cx="2133716" cy="684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Thread</a:t>
            </a:r>
            <a:endParaRPr lang="sk-SK" dirty="0"/>
          </a:p>
        </p:txBody>
      </p:sp>
      <p:sp>
        <p:nvSpPr>
          <p:cNvPr id="6" name="Right Arrow 5"/>
          <p:cNvSpPr/>
          <p:nvPr/>
        </p:nvSpPr>
        <p:spPr>
          <a:xfrm>
            <a:off x="5528207" y="5411141"/>
            <a:ext cx="2226074" cy="736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ight Arrow 8"/>
              <p:cNvSpPr/>
              <p:nvPr/>
            </p:nvSpPr>
            <p:spPr>
              <a:xfrm rot="672227">
                <a:off x="1094894" y="2246937"/>
                <a:ext cx="2133716" cy="68455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Regulation of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sk-SK" sz="2000" dirty="0"/>
              </a:p>
            </p:txBody>
          </p:sp>
        </mc:Choice>
        <mc:Fallback xmlns="">
          <p:sp>
            <p:nvSpPr>
              <p:cNvPr id="9" name="Right Arrow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72227">
                <a:off x="1094894" y="2246937"/>
                <a:ext cx="2133716" cy="684555"/>
              </a:xfrm>
              <a:prstGeom prst="rightArrow">
                <a:avLst/>
              </a:prstGeom>
              <a:blipFill rotWithShape="0">
                <a:blip r:embed="rId3"/>
                <a:stretch>
                  <a:fillRect l="-284" t="-5594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ight Arrow 10"/>
              <p:cNvSpPr/>
              <p:nvPr/>
            </p:nvSpPr>
            <p:spPr>
              <a:xfrm rot="20697926">
                <a:off x="3659370" y="3780039"/>
                <a:ext cx="2023509" cy="68455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Regulation of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sk-SK" sz="2000" dirty="0"/>
              </a:p>
            </p:txBody>
          </p:sp>
        </mc:Choice>
        <mc:Fallback xmlns="">
          <p:sp>
            <p:nvSpPr>
              <p:cNvPr id="11" name="Right Arrow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97926">
                <a:off x="3659370" y="3780039"/>
                <a:ext cx="2023509" cy="684555"/>
              </a:xfrm>
              <a:prstGeom prst="rightArrow">
                <a:avLst/>
              </a:prstGeom>
              <a:blipFill rotWithShape="0">
                <a:blip r:embed="rId4"/>
                <a:stretch>
                  <a:fillRect l="-1813" b="-13376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>
            <a:off x="3954483" y="3398676"/>
            <a:ext cx="4286992" cy="0"/>
          </a:xfrm>
          <a:prstGeom prst="straightConnector1">
            <a:avLst/>
          </a:prstGeom>
          <a:ln w="12065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8180040" y="3906887"/>
            <a:ext cx="122869" cy="1857110"/>
          </a:xfrm>
          <a:prstGeom prst="straightConnector1">
            <a:avLst/>
          </a:prstGeom>
          <a:ln w="12065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842535" y="2589214"/>
                <a:ext cx="555793" cy="584775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n w="0"/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sk-SK" sz="3200" i="1" dirty="0">
                  <a:ln w="0"/>
                  <a:solidFill>
                    <a:schemeClr val="bg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2535" y="2589214"/>
                <a:ext cx="555793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429011" y="4543054"/>
                <a:ext cx="508857" cy="584775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n w="0"/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sk-SK" sz="3200" i="1" dirty="0">
                  <a:ln w="0"/>
                  <a:solidFill>
                    <a:schemeClr val="bg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9011" y="4543054"/>
                <a:ext cx="508857" cy="5847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333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7963"/>
          </a:xfrm>
        </p:spPr>
        <p:txBody>
          <a:bodyPr/>
          <a:lstStyle/>
          <a:p>
            <a:r>
              <a:rPr lang="en-US" dirty="0"/>
              <a:t>3D Energy plot</a:t>
            </a:r>
            <a:endParaRPr lang="sk-S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68" y="1556801"/>
            <a:ext cx="8092984" cy="4525963"/>
          </a:xfrm>
        </p:spPr>
      </p:pic>
      <p:sp>
        <p:nvSpPr>
          <p:cNvPr id="3" name="Oval 2"/>
          <p:cNvSpPr/>
          <p:nvPr/>
        </p:nvSpPr>
        <p:spPr>
          <a:xfrm>
            <a:off x="3034201" y="2393479"/>
            <a:ext cx="211756" cy="202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val 4"/>
          <p:cNvSpPr/>
          <p:nvPr/>
        </p:nvSpPr>
        <p:spPr>
          <a:xfrm>
            <a:off x="4252761" y="2358190"/>
            <a:ext cx="211756" cy="202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4560271" y="2517618"/>
            <a:ext cx="382674" cy="241467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6863421" y="4119034"/>
            <a:ext cx="211756" cy="202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08436" y="5091152"/>
            <a:ext cx="5949186" cy="953883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93124" y="1599160"/>
            <a:ext cx="2982099" cy="1321623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940255" y="2451786"/>
            <a:ext cx="135033" cy="26473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5240" y="3232970"/>
            <a:ext cx="858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Energy</a:t>
            </a:r>
            <a:endParaRPr lang="sk-SK" b="1" dirty="0"/>
          </a:p>
        </p:txBody>
      </p:sp>
      <p:pic>
        <p:nvPicPr>
          <p:cNvPr id="57" name="Content Placeholder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3" t="5916" r="33242" b="12877"/>
          <a:stretch/>
        </p:blipFill>
        <p:spPr>
          <a:xfrm>
            <a:off x="4150202" y="1816529"/>
            <a:ext cx="2039816" cy="3984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384656" y="1993369"/>
                <a:ext cx="43954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𝝋</m:t>
                    </m:r>
                  </m:oMath>
                </a14:m>
                <a:r>
                  <a:rPr lang="en-US" sz="2000" b="1" dirty="0"/>
                  <a:t> </a:t>
                </a:r>
                <a:endParaRPr lang="sk-SK" sz="2000" b="1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656" y="1993369"/>
                <a:ext cx="439544" cy="400110"/>
              </a:xfrm>
              <a:prstGeom prst="rect">
                <a:avLst/>
              </a:prstGeom>
              <a:blipFill rotWithShape="0">
                <a:blip r:embed="rId5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Down Arrow 34"/>
          <p:cNvSpPr/>
          <p:nvPr/>
        </p:nvSpPr>
        <p:spPr>
          <a:xfrm>
            <a:off x="2970347" y="1768126"/>
            <a:ext cx="339464" cy="518645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Rectangle 22"/>
          <p:cNvSpPr/>
          <p:nvPr/>
        </p:nvSpPr>
        <p:spPr>
          <a:xfrm>
            <a:off x="6333024" y="2924902"/>
            <a:ext cx="2170670" cy="453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Traditional position</a:t>
            </a:r>
            <a:endParaRPr lang="sk-SK" dirty="0"/>
          </a:p>
        </p:txBody>
      </p:sp>
      <p:sp>
        <p:nvSpPr>
          <p:cNvPr id="24" name="Rectangle 23"/>
          <p:cNvSpPr/>
          <p:nvPr/>
        </p:nvSpPr>
        <p:spPr>
          <a:xfrm>
            <a:off x="4030853" y="1348136"/>
            <a:ext cx="2170670" cy="453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Lagging position</a:t>
            </a:r>
            <a:endParaRPr lang="sk-SK" dirty="0"/>
          </a:p>
        </p:txBody>
      </p:sp>
      <p:sp>
        <p:nvSpPr>
          <p:cNvPr id="25" name="Rectangle 24"/>
          <p:cNvSpPr/>
          <p:nvPr/>
        </p:nvSpPr>
        <p:spPr>
          <a:xfrm>
            <a:off x="1397604" y="1348136"/>
            <a:ext cx="2170670" cy="453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  <a:r>
              <a:rPr lang="en-US" sz="2000" baseline="30000" dirty="0"/>
              <a:t>rd</a:t>
            </a:r>
            <a:r>
              <a:rPr lang="en-US" sz="2000" dirty="0"/>
              <a:t>  position</a:t>
            </a:r>
            <a:endParaRPr lang="sk-SK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201523" y="6124324"/>
                <a:ext cx="4956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sz="2800" b="1" dirty="0"/>
                  <a:t> </a:t>
                </a:r>
                <a:endParaRPr lang="sk-SK" sz="2800" b="1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1523" y="6124324"/>
                <a:ext cx="495649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/>
          <p:cNvSpPr/>
          <p:nvPr/>
        </p:nvSpPr>
        <p:spPr>
          <a:xfrm>
            <a:off x="5968767" y="4927505"/>
            <a:ext cx="2340528" cy="54891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Stable</a:t>
            </a:r>
            <a:endParaRPr lang="sk-SK" sz="2400" dirty="0"/>
          </a:p>
        </p:txBody>
      </p:sp>
      <p:sp>
        <p:nvSpPr>
          <p:cNvPr id="31" name="Rectangle 30"/>
          <p:cNvSpPr/>
          <p:nvPr/>
        </p:nvSpPr>
        <p:spPr>
          <a:xfrm>
            <a:off x="3507959" y="3557538"/>
            <a:ext cx="2146222" cy="68662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Unstable</a:t>
            </a:r>
          </a:p>
          <a:p>
            <a:pPr algn="ctr"/>
            <a:r>
              <a:rPr lang="en-US" sz="1400" dirty="0"/>
              <a:t>(all dimensions)</a:t>
            </a:r>
            <a:endParaRPr lang="sk-SK" sz="2400" dirty="0"/>
          </a:p>
        </p:txBody>
      </p:sp>
      <p:sp>
        <p:nvSpPr>
          <p:cNvPr id="32" name="Rectangle 31"/>
          <p:cNvSpPr/>
          <p:nvPr/>
        </p:nvSpPr>
        <p:spPr>
          <a:xfrm>
            <a:off x="1083640" y="3553487"/>
            <a:ext cx="2181009" cy="69067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Unstable</a:t>
            </a:r>
          </a:p>
          <a:p>
            <a:pPr algn="ctr"/>
            <a:r>
              <a:rPr lang="en-US" sz="1400" dirty="0"/>
              <a:t>(2</a:t>
            </a:r>
            <a:r>
              <a:rPr lang="en-US" sz="1400" baseline="30000" dirty="0"/>
              <a:t>nd</a:t>
            </a:r>
            <a:r>
              <a:rPr lang="en-US" sz="1400" dirty="0"/>
              <a:t> dimension)</a:t>
            </a:r>
            <a:endParaRPr lang="sk-SK" sz="2000" dirty="0"/>
          </a:p>
        </p:txBody>
      </p:sp>
      <p:sp>
        <p:nvSpPr>
          <p:cNvPr id="33" name="Down Arrow 32"/>
          <p:cNvSpPr/>
          <p:nvPr/>
        </p:nvSpPr>
        <p:spPr>
          <a:xfrm>
            <a:off x="6799567" y="3377983"/>
            <a:ext cx="339464" cy="518645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Down Arrow 33"/>
          <p:cNvSpPr/>
          <p:nvPr/>
        </p:nvSpPr>
        <p:spPr>
          <a:xfrm>
            <a:off x="4188907" y="1801217"/>
            <a:ext cx="339464" cy="518645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4146962" y="2655051"/>
            <a:ext cx="133767" cy="377505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3737943" y="2483140"/>
            <a:ext cx="385869" cy="154359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7175072" y="4216717"/>
            <a:ext cx="486573" cy="27446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6435740" y="3869386"/>
            <a:ext cx="355475" cy="283358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7094167" y="3679802"/>
            <a:ext cx="252920" cy="379168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2661494" y="2125452"/>
            <a:ext cx="318187" cy="326334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309811" y="2595533"/>
            <a:ext cx="382203" cy="0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2820587" y="2670781"/>
            <a:ext cx="213614" cy="250002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6073227" y="2008145"/>
                <a:ext cx="117769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𝜽</m:t>
                      </m:r>
                      <m:r>
                        <a:rPr lang="en-US" sz="28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sk-SK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227" y="2008145"/>
                <a:ext cx="1177695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4102493" y="5817453"/>
                <a:ext cx="28533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sk-SK" sz="280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493" y="5817453"/>
                <a:ext cx="285335" cy="43088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Minus 60"/>
          <p:cNvSpPr/>
          <p:nvPr/>
        </p:nvSpPr>
        <p:spPr>
          <a:xfrm>
            <a:off x="2930760" y="5592866"/>
            <a:ext cx="537926" cy="495117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2" name="Plus 61"/>
          <p:cNvSpPr/>
          <p:nvPr/>
        </p:nvSpPr>
        <p:spPr>
          <a:xfrm>
            <a:off x="4839790" y="5972759"/>
            <a:ext cx="456462" cy="471846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1167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35" grpId="0" animBg="1"/>
      <p:bldP spid="23" grpId="0" animBg="1"/>
      <p:bldP spid="24" grpId="0" animBg="1"/>
      <p:bldP spid="25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58" grpId="0"/>
      <p:bldP spid="60" grpId="0"/>
      <p:bldP spid="61" grpId="0" animBg="1"/>
      <p:bldP spid="6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45840" y="188640"/>
            <a:ext cx="7522504" cy="706090"/>
          </a:xfrm>
        </p:spPr>
        <p:txBody>
          <a:bodyPr>
            <a:normAutofit/>
          </a:bodyPr>
          <a:lstStyle/>
          <a:p>
            <a:r>
              <a:rPr lang="en-US" sz="3600" dirty="0"/>
              <a:t>Stability analysis of found positions</a:t>
            </a:r>
            <a:endParaRPr lang="sk-SK" sz="3600" dirty="0"/>
          </a:p>
        </p:txBody>
      </p:sp>
      <p:sp>
        <p:nvSpPr>
          <p:cNvPr id="27" name="TextBox 26"/>
          <p:cNvSpPr txBox="1"/>
          <p:nvPr/>
        </p:nvSpPr>
        <p:spPr>
          <a:xfrm>
            <a:off x="1116823" y="896491"/>
            <a:ext cx="7104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Total potential energy in the reference frame of arm </a:t>
            </a:r>
            <a:endParaRPr lang="sk-SK" sz="2400" b="1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28896"/>
            <a:ext cx="8239125" cy="4067175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H="1" flipV="1">
            <a:off x="1187624" y="2686416"/>
            <a:ext cx="144016" cy="2538824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19468" y="2407656"/>
            <a:ext cx="858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Energy</a:t>
            </a:r>
            <a:endParaRPr lang="sk-SK" b="1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971600" y="5153232"/>
            <a:ext cx="5616624" cy="864096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545209">
            <a:off x="1732194" y="5968222"/>
            <a:ext cx="37498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Displacement in the direction of the arm</a:t>
            </a:r>
          </a:p>
          <a:p>
            <a:pPr algn="ctr"/>
            <a:r>
              <a:rPr lang="en-US" sz="2400" b="1" dirty="0"/>
              <a:t>(x)</a:t>
            </a:r>
            <a:endParaRPr lang="sk-SK" sz="2400" b="1" dirty="0"/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3635896" y="3730029"/>
            <a:ext cx="3529416" cy="1849089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1187624" y="2055444"/>
            <a:ext cx="3289040" cy="1153572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946002" y="4347154"/>
            <a:ext cx="4539938" cy="684164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20373884">
            <a:off x="1110322" y="2649766"/>
            <a:ext cx="36184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Displacement perpendicular to the arm</a:t>
            </a:r>
          </a:p>
          <a:p>
            <a:pPr algn="ctr"/>
            <a:r>
              <a:rPr lang="en-US" sz="2400" b="1" dirty="0"/>
              <a:t>(y)</a:t>
            </a:r>
            <a:endParaRPr lang="sk-SK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3063396" y="1831667"/>
            <a:ext cx="2372394" cy="1957373"/>
            <a:chOff x="3063396" y="1831667"/>
            <a:chExt cx="2372394" cy="1957373"/>
          </a:xfrm>
        </p:grpSpPr>
        <p:cxnSp>
          <p:nvCxnSpPr>
            <p:cNvPr id="37" name="Straight Connector 36"/>
            <p:cNvCxnSpPr/>
            <p:nvPr/>
          </p:nvCxnSpPr>
          <p:spPr>
            <a:xfrm flipH="1">
              <a:off x="4287953" y="3230254"/>
              <a:ext cx="990443" cy="558786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198276" y="3427621"/>
              <a:ext cx="1237514" cy="170212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Plechovka 32"/>
            <p:cNvSpPr/>
            <p:nvPr/>
          </p:nvSpPr>
          <p:spPr>
            <a:xfrm rot="16418058" flipV="1">
              <a:off x="3869350" y="1025713"/>
              <a:ext cx="168948" cy="1780856"/>
            </a:xfrm>
            <a:prstGeom prst="can">
              <a:avLst>
                <a:gd name="adj" fmla="val 75304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40" name="Plechovka 190"/>
            <p:cNvSpPr/>
            <p:nvPr/>
          </p:nvSpPr>
          <p:spPr>
            <a:xfrm>
              <a:off x="4630324" y="3301715"/>
              <a:ext cx="360040" cy="392698"/>
            </a:xfrm>
            <a:prstGeom prst="can">
              <a:avLst>
                <a:gd name="adj" fmla="val 35879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41" name="Rovná spojnica 155"/>
            <p:cNvCxnSpPr/>
            <p:nvPr/>
          </p:nvCxnSpPr>
          <p:spPr>
            <a:xfrm>
              <a:off x="4788332" y="1916832"/>
              <a:ext cx="22012" cy="1442054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7467188" y="2828364"/>
            <a:ext cx="1006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Color scale</a:t>
            </a:r>
            <a:endParaRPr lang="sk-SK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3579309" y="1274682"/>
            <a:ext cx="1840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[Arbitrary units]</a:t>
            </a:r>
            <a:endParaRPr lang="sk-SK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5664852" y="1538852"/>
                <a:ext cx="2859687" cy="10801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=0,3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0,1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=10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sk-SK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4852" y="1538852"/>
                <a:ext cx="2859687" cy="108012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082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1784" y="1340768"/>
            <a:ext cx="7772400" cy="1470025"/>
          </a:xfrm>
        </p:spPr>
        <p:txBody>
          <a:bodyPr/>
          <a:lstStyle/>
          <a:p>
            <a:r>
              <a:rPr lang="en-US" dirty="0"/>
              <a:t>Drag of thread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BF68-7DDF-4904-8A5E-7A236A23D86F}" type="slidenum">
              <a:rPr lang="sk-SK" smtClean="0"/>
              <a:pPr/>
              <a:t>62</a:t>
            </a:fld>
            <a:endParaRPr lang="sk-SK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7556" t="56300" r="44882" b="31800"/>
          <a:stretch/>
        </p:blipFill>
        <p:spPr>
          <a:xfrm>
            <a:off x="2123728" y="3068960"/>
            <a:ext cx="5040560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196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>
          <a:xfrm flipV="1">
            <a:off x="2591706" y="3425837"/>
            <a:ext cx="14561" cy="147362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165541" y="5932615"/>
            <a:ext cx="374605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2" time="0"/>
                    <p14:bmk name="Bookmark 1" time="2305.5555"/>
                  </p14:bmkLst>
                </p14:media>
              </p:ext>
            </p:extLst>
          </p:nvPr>
        </p:nvPicPr>
        <p:blipFill rotWithShape="1">
          <a:blip r:embed="rId6"/>
          <a:srcRect l="9079" t="19417" r="3198" b="5415"/>
          <a:stretch/>
        </p:blipFill>
        <p:spPr>
          <a:xfrm>
            <a:off x="1536668" y="3329858"/>
            <a:ext cx="3576769" cy="1997576"/>
          </a:xfrm>
          <a:prstGeom prst="rect">
            <a:avLst/>
          </a:prstGeom>
        </p:spPr>
      </p:pic>
      <p:pic>
        <p:nvPicPr>
          <p:cNvPr id="11" name="tmf-2-video-better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81985" y="3635693"/>
            <a:ext cx="2798496" cy="229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8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Analytical t</a:t>
            </a:r>
            <a:r>
              <a:rPr lang="sk-SK" dirty="0"/>
              <a:t>heory: circular trajectories</a:t>
            </a:r>
          </a:p>
        </p:txBody>
      </p:sp>
      <p:sp>
        <p:nvSpPr>
          <p:cNvPr id="46" name="Plechovka 190"/>
          <p:cNvSpPr/>
          <p:nvPr/>
        </p:nvSpPr>
        <p:spPr>
          <a:xfrm rot="19758453">
            <a:off x="2776754" y="4995172"/>
            <a:ext cx="360040" cy="576064"/>
          </a:xfrm>
          <a:prstGeom prst="can">
            <a:avLst>
              <a:gd name="adj" fmla="val 588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7" name="Plechovka 32"/>
          <p:cNvSpPr/>
          <p:nvPr/>
        </p:nvSpPr>
        <p:spPr>
          <a:xfrm rot="16200000">
            <a:off x="909141" y="1814257"/>
            <a:ext cx="234236" cy="858909"/>
          </a:xfrm>
          <a:prstGeom prst="can">
            <a:avLst>
              <a:gd name="adj" fmla="val 430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48" name="Rovná spojnica 155"/>
          <p:cNvCxnSpPr/>
          <p:nvPr/>
        </p:nvCxnSpPr>
        <p:spPr>
          <a:xfrm>
            <a:off x="1430907" y="2221214"/>
            <a:ext cx="1440068" cy="29074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Down Arrow 48"/>
          <p:cNvSpPr/>
          <p:nvPr/>
        </p:nvSpPr>
        <p:spPr>
          <a:xfrm rot="16200000">
            <a:off x="3283418" y="4820155"/>
            <a:ext cx="330931" cy="1126989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0" name="TextBox 49"/>
          <p:cNvSpPr txBox="1"/>
          <p:nvPr/>
        </p:nvSpPr>
        <p:spPr>
          <a:xfrm>
            <a:off x="906849" y="5594107"/>
            <a:ext cx="1988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Gravitational force</a:t>
            </a:r>
            <a:endParaRPr lang="sk-SK" sz="2400" dirty="0">
              <a:solidFill>
                <a:srgbClr val="FFC000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638727" y="1603374"/>
            <a:ext cx="24898" cy="2219202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Down Arrow 51"/>
          <p:cNvSpPr/>
          <p:nvPr/>
        </p:nvSpPr>
        <p:spPr>
          <a:xfrm rot="9229719">
            <a:off x="2471333" y="4068678"/>
            <a:ext cx="330931" cy="112106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3" name="TextBox 52"/>
          <p:cNvSpPr txBox="1"/>
          <p:nvPr/>
        </p:nvSpPr>
        <p:spPr>
          <a:xfrm>
            <a:off x="770208" y="4173431"/>
            <a:ext cx="1616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Force of the thread</a:t>
            </a:r>
            <a:endParaRPr lang="sk-SK" sz="2400" dirty="0">
              <a:solidFill>
                <a:srgbClr val="0070C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94900" y="1375284"/>
            <a:ext cx="735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ω</a:t>
            </a:r>
            <a:endParaRPr lang="sk-SK" sz="2800" b="1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1455714" y="1931733"/>
            <a:ext cx="0" cy="1776258"/>
          </a:xfrm>
          <a:prstGeom prst="line">
            <a:avLst/>
          </a:prstGeom>
          <a:ln w="28575"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1430816" y="2950509"/>
                <a:ext cx="54175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sk-SK" sz="3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816" y="2950509"/>
                <a:ext cx="541750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/>
          <p:cNvSpPr txBox="1"/>
          <p:nvPr/>
        </p:nvSpPr>
        <p:spPr>
          <a:xfrm>
            <a:off x="3186330" y="4370200"/>
            <a:ext cx="1988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</a:rPr>
              <a:t>Centrifugal force</a:t>
            </a:r>
            <a:endParaRPr lang="sk-SK" sz="2400" dirty="0">
              <a:solidFill>
                <a:schemeClr val="accent3"/>
              </a:solidFill>
            </a:endParaRPr>
          </a:p>
        </p:txBody>
      </p:sp>
      <p:sp>
        <p:nvSpPr>
          <p:cNvPr id="59" name="Down Arrow 58"/>
          <p:cNvSpPr/>
          <p:nvPr/>
        </p:nvSpPr>
        <p:spPr>
          <a:xfrm>
            <a:off x="2810287" y="5360330"/>
            <a:ext cx="376043" cy="1001662"/>
          </a:xfrm>
          <a:prstGeom prst="downArrow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1" name="Rectangle 60"/>
          <p:cNvSpPr/>
          <p:nvPr/>
        </p:nvSpPr>
        <p:spPr>
          <a:xfrm>
            <a:off x="2767433" y="1707119"/>
            <a:ext cx="60449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Assumption</a:t>
            </a:r>
            <a:r>
              <a:rPr lang="en-US" sz="2400" dirty="0"/>
              <a:t>: bob moves only in vertical plane</a:t>
            </a:r>
          </a:p>
          <a:p>
            <a:endParaRPr lang="en-US" sz="2400" dirty="0"/>
          </a:p>
          <a:p>
            <a:r>
              <a:rPr lang="en-US" sz="2400" dirty="0"/>
              <a:t>Frame of reference: rotating with the arm</a:t>
            </a:r>
          </a:p>
        </p:txBody>
      </p:sp>
      <p:sp>
        <p:nvSpPr>
          <p:cNvPr id="71" name="Rectangle 70"/>
          <p:cNvSpPr/>
          <p:nvPr/>
        </p:nvSpPr>
        <p:spPr>
          <a:xfrm>
            <a:off x="1173710" y="4074298"/>
            <a:ext cx="6796580" cy="1921404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k-SK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6340222" y="4224291"/>
                <a:ext cx="1190006" cy="335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rad>
                    </m:oMath>
                  </m:oMathPara>
                </a14:m>
                <a:endParaRPr lang="sk-SK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0222" y="4224291"/>
                <a:ext cx="1190006" cy="335413"/>
              </a:xfrm>
              <a:prstGeom prst="rect">
                <a:avLst/>
              </a:prstGeom>
              <a:blipFill rotWithShape="0">
                <a:blip r:embed="rId12"/>
                <a:stretch>
                  <a:fillRect l="-2564" r="-4103" b="-25455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Box 76"/>
          <p:cNvSpPr txBox="1"/>
          <p:nvPr/>
        </p:nvSpPr>
        <p:spPr>
          <a:xfrm>
            <a:off x="1284539" y="4259570"/>
            <a:ext cx="2203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bg2"/>
                </a:solidFill>
              </a:rPr>
              <a:t>Angular acceleration:</a:t>
            </a:r>
            <a:endParaRPr lang="sk-SK" dirty="0"/>
          </a:p>
          <a:p>
            <a:endParaRPr lang="sk-SK" dirty="0"/>
          </a:p>
        </p:txBody>
      </p:sp>
      <p:grpSp>
        <p:nvGrpSpPr>
          <p:cNvPr id="4" name="Group 3"/>
          <p:cNvGrpSpPr/>
          <p:nvPr/>
        </p:nvGrpSpPr>
        <p:grpSpPr>
          <a:xfrm>
            <a:off x="2654951" y="5272208"/>
            <a:ext cx="4292742" cy="567174"/>
            <a:chOff x="2654951" y="5272208"/>
            <a:chExt cx="4292742" cy="567174"/>
          </a:xfrm>
        </p:grpSpPr>
        <p:sp>
          <p:nvSpPr>
            <p:cNvPr id="81" name="TextBox 80"/>
            <p:cNvSpPr txBox="1"/>
            <p:nvPr/>
          </p:nvSpPr>
          <p:spPr>
            <a:xfrm>
              <a:off x="2793627" y="5455192"/>
              <a:ext cx="933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Gravity </a:t>
              </a:r>
              <a:endParaRPr lang="sk-SK" dirty="0">
                <a:solidFill>
                  <a:schemeClr val="bg1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948085" y="5470050"/>
              <a:ext cx="1258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Centrifugal</a:t>
              </a:r>
              <a:endParaRPr lang="sk-SK" dirty="0">
                <a:solidFill>
                  <a:schemeClr val="bg1"/>
                </a:solidFill>
              </a:endParaRPr>
            </a:p>
          </p:txBody>
        </p:sp>
        <p:sp>
          <p:nvSpPr>
            <p:cNvPr id="85" name="Left Brace 84"/>
            <p:cNvSpPr/>
            <p:nvPr/>
          </p:nvSpPr>
          <p:spPr>
            <a:xfrm rot="16200000">
              <a:off x="3167410" y="4759749"/>
              <a:ext cx="170099" cy="1195017"/>
            </a:xfrm>
            <a:prstGeom prst="leftBrace">
              <a:avLst>
                <a:gd name="adj1" fmla="val 61960"/>
                <a:gd name="adj2" fmla="val 50000"/>
              </a:avLst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6" name="Left Brace 85"/>
            <p:cNvSpPr/>
            <p:nvPr/>
          </p:nvSpPr>
          <p:spPr>
            <a:xfrm rot="16200000">
              <a:off x="5521653" y="4029151"/>
              <a:ext cx="174425" cy="2677655"/>
            </a:xfrm>
            <a:prstGeom prst="leftBrace">
              <a:avLst>
                <a:gd name="adj1" fmla="val 61960"/>
                <a:gd name="adj2" fmla="val 50000"/>
              </a:avLst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11" name="Bent Arrow 10"/>
          <p:cNvSpPr/>
          <p:nvPr/>
        </p:nvSpPr>
        <p:spPr>
          <a:xfrm rot="4171495">
            <a:off x="2070276" y="2910667"/>
            <a:ext cx="991824" cy="82942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8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193487" y="4531576"/>
                <a:ext cx="6045514" cy="7916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sz="24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sz="2400" i="1">
                          <a:solidFill>
                            <a:schemeClr val="bg2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func>
                        <m:func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2400" i="1">
                          <a:solidFill>
                            <a:schemeClr val="bg2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func>
                        </m:e>
                      </m:d>
                      <m:func>
                        <m:func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sk-SK" sz="24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487" y="4531576"/>
                <a:ext cx="6045514" cy="79162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16072" y="2343643"/>
                <a:ext cx="3949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sk-SK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072" y="2343643"/>
                <a:ext cx="394980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124519" y="3375560"/>
                <a:ext cx="3689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sk-SK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519" y="3375560"/>
                <a:ext cx="368947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877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/>
      <p:bldP spid="52" grpId="0" animBg="1"/>
      <p:bldP spid="53" grpId="0"/>
      <p:bldP spid="56" grpId="0"/>
      <p:bldP spid="58" grpId="0"/>
      <p:bldP spid="59" grpId="0" animBg="1"/>
      <p:bldP spid="61" grpId="0" build="p"/>
      <p:bldP spid="71" grpId="0" animBg="1"/>
      <p:bldP spid="77" grpId="0"/>
      <p:bldP spid="11" grpId="0" animBg="1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Analytical t</a:t>
            </a:r>
            <a:r>
              <a:rPr lang="sk-SK" dirty="0"/>
              <a:t>heory: circular trajectories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94900" y="1375284"/>
            <a:ext cx="735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2800" b="1" dirty="0"/>
          </a:p>
        </p:txBody>
      </p:sp>
      <p:sp>
        <p:nvSpPr>
          <p:cNvPr id="71" name="Rectangle 70"/>
          <p:cNvSpPr/>
          <p:nvPr/>
        </p:nvSpPr>
        <p:spPr>
          <a:xfrm>
            <a:off x="1173710" y="4074300"/>
            <a:ext cx="6796580" cy="1921404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k-SK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/>
              <p:cNvSpPr/>
              <p:nvPr/>
            </p:nvSpPr>
            <p:spPr>
              <a:xfrm>
                <a:off x="6835197" y="4732958"/>
                <a:ext cx="89465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sk-SK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3" name="Rectangle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197" y="4732958"/>
                <a:ext cx="894653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/>
          <p:cNvSpPr txBox="1"/>
          <p:nvPr/>
        </p:nvSpPr>
        <p:spPr>
          <a:xfrm>
            <a:off x="5633421" y="5194623"/>
            <a:ext cx="2225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Equilibrium condition</a:t>
            </a:r>
            <a:endParaRPr lang="sk-SK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6340222" y="4224293"/>
                <a:ext cx="1190006" cy="335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rad>
                    </m:oMath>
                  </m:oMathPara>
                </a14:m>
                <a:endParaRPr lang="sk-SK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0222" y="4224293"/>
                <a:ext cx="1190006" cy="335413"/>
              </a:xfrm>
              <a:prstGeom prst="rect">
                <a:avLst/>
              </a:prstGeom>
              <a:blipFill rotWithShape="0">
                <a:blip r:embed="rId11"/>
                <a:stretch>
                  <a:fillRect l="-2564" r="-4103" b="-25455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8" name="Char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1236916"/>
              </p:ext>
            </p:extLst>
          </p:nvPr>
        </p:nvGraphicFramePr>
        <p:xfrm>
          <a:off x="4396873" y="1266077"/>
          <a:ext cx="3673913" cy="2588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19727" y="1895004"/>
                <a:ext cx="3112318" cy="1088537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What’s the typical dependence of</a:t>
                </a:r>
                <a:r>
                  <a:rPr lang="sk-SK" sz="2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</m:oMath>
                </a14:m>
                <a:r>
                  <a:rPr lang="en-US" sz="2400" dirty="0"/>
                  <a:t> 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400" dirty="0"/>
                  <a:t>?  </a:t>
                </a:r>
                <a:endParaRPr lang="sk-SK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727" y="1895004"/>
                <a:ext cx="3112318" cy="1088537"/>
              </a:xfrm>
              <a:prstGeom prst="rect">
                <a:avLst/>
              </a:prstGeom>
              <a:blipFill>
                <a:blip r:embed="rId13"/>
                <a:stretch>
                  <a:fillRect l="-2539" r="-7031" b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Up Arrow 3"/>
          <p:cNvSpPr/>
          <p:nvPr/>
        </p:nvSpPr>
        <p:spPr>
          <a:xfrm>
            <a:off x="1614796" y="3111772"/>
            <a:ext cx="397984" cy="712270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1" name="Up Arrow 30"/>
          <p:cNvSpPr/>
          <p:nvPr/>
        </p:nvSpPr>
        <p:spPr>
          <a:xfrm rot="5827552">
            <a:off x="3939838" y="2160306"/>
            <a:ext cx="397984" cy="712270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val 4"/>
          <p:cNvSpPr/>
          <p:nvPr/>
        </p:nvSpPr>
        <p:spPr>
          <a:xfrm>
            <a:off x="5111018" y="2560519"/>
            <a:ext cx="288758" cy="278934"/>
          </a:xfrm>
          <a:prstGeom prst="ellipse">
            <a:avLst/>
          </a:prstGeom>
          <a:noFill/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3" name="Oval 32"/>
          <p:cNvSpPr/>
          <p:nvPr/>
        </p:nvSpPr>
        <p:spPr>
          <a:xfrm>
            <a:off x="5857207" y="2591145"/>
            <a:ext cx="288758" cy="278934"/>
          </a:xfrm>
          <a:prstGeom prst="ellipse">
            <a:avLst/>
          </a:prstGeom>
          <a:noFill/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Oval 33"/>
          <p:cNvSpPr/>
          <p:nvPr/>
        </p:nvSpPr>
        <p:spPr>
          <a:xfrm>
            <a:off x="7221887" y="2606502"/>
            <a:ext cx="288758" cy="278934"/>
          </a:xfrm>
          <a:prstGeom prst="ellipse">
            <a:avLst/>
          </a:prstGeom>
          <a:noFill/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248414" y="1313075"/>
                <a:ext cx="9726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2"/>
                    </a:solidFill>
                  </a:rPr>
                  <a:t> [arb. u.] </a:t>
                </a:r>
                <a:endParaRPr lang="sk-SK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8414" y="1313075"/>
                <a:ext cx="972639" cy="276999"/>
              </a:xfrm>
              <a:prstGeom prst="rect">
                <a:avLst/>
              </a:prstGeom>
              <a:blipFill>
                <a:blip r:embed="rId14"/>
                <a:stretch>
                  <a:fillRect l="-6250" t="-28261" r="-13125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941405" y="2839453"/>
                <a:ext cx="8206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>
                    <a:solidFill>
                      <a:schemeClr val="tx2"/>
                    </a:solidFill>
                  </a:rPr>
                  <a:t> [rad]</a:t>
                </a:r>
                <a:endParaRPr lang="sk-SK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1405" y="2839453"/>
                <a:ext cx="820674" cy="369332"/>
              </a:xfrm>
              <a:prstGeom prst="rect">
                <a:avLst/>
              </a:prstGeom>
              <a:blipFill>
                <a:blip r:embed="rId15"/>
                <a:stretch>
                  <a:fillRect t="-10000" r="-671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7636110" y="1870111"/>
            <a:ext cx="1261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chemeClr val="accent5"/>
                </a:solidFill>
              </a:rPr>
              <a:t>Equilibrium</a:t>
            </a:r>
          </a:p>
          <a:p>
            <a:pPr algn="r"/>
            <a:r>
              <a:rPr lang="en-US" dirty="0">
                <a:solidFill>
                  <a:schemeClr val="accent5"/>
                </a:solidFill>
              </a:rPr>
              <a:t>points 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193487" y="4531576"/>
                <a:ext cx="6045514" cy="7916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sz="24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sz="2400" i="1">
                          <a:solidFill>
                            <a:schemeClr val="bg2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func>
                        <m:func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2400" i="1">
                          <a:solidFill>
                            <a:schemeClr val="bg2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func>
                        </m:e>
                      </m:d>
                      <m:func>
                        <m:func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sk-SK" sz="24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487" y="4531576"/>
                <a:ext cx="6045514" cy="79162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63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Graphic spid="28" grpId="0">
        <p:bldAsOne/>
      </p:bldGraphic>
      <p:bldP spid="3" grpId="0" animBg="1"/>
      <p:bldP spid="4" grpId="0" animBg="1"/>
      <p:bldP spid="31" grpId="0" animBg="1"/>
      <p:bldP spid="5" grpId="0" animBg="1"/>
      <p:bldP spid="33" grpId="0" animBg="1"/>
      <p:bldP spid="34" grpId="0" animBg="1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Analytical t</a:t>
            </a:r>
            <a:r>
              <a:rPr lang="sk-SK" dirty="0"/>
              <a:t>heory: circular trajectories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73710" y="4074300"/>
            <a:ext cx="6796580" cy="1921404"/>
            <a:chOff x="1173710" y="4074300"/>
            <a:chExt cx="6796580" cy="1921404"/>
          </a:xfrm>
        </p:grpSpPr>
        <p:sp>
          <p:nvSpPr>
            <p:cNvPr id="71" name="Rectangle 70"/>
            <p:cNvSpPr/>
            <p:nvPr/>
          </p:nvSpPr>
          <p:spPr>
            <a:xfrm>
              <a:off x="1173710" y="4074300"/>
              <a:ext cx="6796580" cy="1921404"/>
            </a:xfrm>
            <a:prstGeom prst="rect">
              <a:avLst/>
            </a:prstGeom>
            <a:solidFill>
              <a:schemeClr val="accent1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sk-SK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Rectangle 72"/>
                <p:cNvSpPr/>
                <p:nvPr/>
              </p:nvSpPr>
              <p:spPr>
                <a:xfrm>
                  <a:off x="6835197" y="4732958"/>
                  <a:ext cx="894653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sk-SK" sz="2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Rectangle 7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5197" y="4732958"/>
                  <a:ext cx="894653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" name="TextBox 73"/>
            <p:cNvSpPr txBox="1"/>
            <p:nvPr/>
          </p:nvSpPr>
          <p:spPr>
            <a:xfrm>
              <a:off x="5633421" y="5194623"/>
              <a:ext cx="22250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Equilibrium condition</a:t>
              </a:r>
              <a:endParaRPr lang="sk-SK" dirty="0">
                <a:solidFill>
                  <a:schemeClr val="accent5">
                    <a:lumMod val="40000"/>
                    <a:lumOff val="6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/>
                <p:cNvSpPr txBox="1"/>
                <p:nvPr/>
              </p:nvSpPr>
              <p:spPr>
                <a:xfrm>
                  <a:off x="6340222" y="4224293"/>
                  <a:ext cx="1190006" cy="3354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rad>
                      </m:oMath>
                    </m:oMathPara>
                  </a14:m>
                  <a:endParaRPr lang="sk-SK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TextBox 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0222" y="4224293"/>
                  <a:ext cx="1190006" cy="335413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2564" r="-4103" b="-25455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1357159" y="4531578"/>
                  <a:ext cx="5718169" cy="79162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̈"/>
                            <m:ctrlPr>
                              <a:rPr lang="en-US" sz="24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acc>
                        <m:d>
                          <m:d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/>
                          </a:rPr>
                          <m:t>=−</m:t>
                        </m:r>
                        <m:sSubSup>
                          <m:sSub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func>
                          <m:func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func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𝜔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/>
                                  </a:rPr>
                                  <m:t>𝑅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/>
                                  </a:rPr>
                                  <m:t>𝐿</m:t>
                                </m:r>
                              </m:den>
                            </m:f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+</m:t>
                            </m:r>
                            <m:func>
                              <m:funcPr>
                                <m:ctrlP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solidFill>
                                      <a:schemeClr val="bg2"/>
                                    </a:solidFill>
                                    <a:latin typeface="Cambria Math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func>
                          </m:e>
                        </m:d>
                        <m:func>
                          <m:func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func>
                      </m:oMath>
                    </m:oMathPara>
                  </a14:m>
                  <a:endParaRPr lang="sk-SK" sz="2400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7159" y="4531578"/>
                  <a:ext cx="5718169" cy="79162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1486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00226 -0.37755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YPT">
  <a:themeElements>
    <a:clrScheme name="bavyberko">
      <a:dk1>
        <a:sysClr val="windowText" lastClr="000000"/>
      </a:dk1>
      <a:lt1>
        <a:sysClr val="window" lastClr="FFFFFF"/>
      </a:lt1>
      <a:dk2>
        <a:srgbClr val="595959"/>
      </a:dk2>
      <a:lt2>
        <a:srgbClr val="FFFFFF"/>
      </a:lt2>
      <a:accent1>
        <a:srgbClr val="0091ED"/>
      </a:accent1>
      <a:accent2>
        <a:srgbClr val="7F7F7F"/>
      </a:accent2>
      <a:accent3>
        <a:srgbClr val="00B050"/>
      </a:accent3>
      <a:accent4>
        <a:srgbClr val="FF0000"/>
      </a:accent4>
      <a:accent5>
        <a:srgbClr val="FFC000"/>
      </a:accent5>
      <a:accent6>
        <a:srgbClr val="7030A0"/>
      </a:accent6>
      <a:hlink>
        <a:srgbClr val="0000FF"/>
      </a:hlink>
      <a:folHlink>
        <a:srgbClr val="800080"/>
      </a:folHlink>
    </a:clrScheme>
    <a:fontScheme name="Calluna Sans">
      <a:majorFont>
        <a:latin typeface="Calluna Sans"/>
        <a:ea typeface=""/>
        <a:cs typeface=""/>
      </a:majorFont>
      <a:minorFont>
        <a:latin typeface="Calluna Sans"/>
        <a:ea typeface=""/>
        <a:cs typeface=""/>
      </a:minorFont>
    </a:fontScheme>
    <a:fmtScheme name="Svet mód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YPT" id="{AC6F52BD-DE6F-418E-B93A-530644E6C7F6}" vid="{8A30730E-1239-4526-BA3A-B1B84A462C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IYPT</Template>
  <TotalTime>15704</TotalTime>
  <Words>1954</Words>
  <Application>Microsoft Office PowerPoint</Application>
  <PresentationFormat>Prezentácia na obrazovke (4:3)</PresentationFormat>
  <Paragraphs>608</Paragraphs>
  <Slides>63</Slides>
  <Notes>32</Notes>
  <HiddenSlides>2</HiddenSlides>
  <MMClips>16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63</vt:i4>
      </vt:variant>
    </vt:vector>
  </HeadingPairs>
  <TitlesOfParts>
    <vt:vector size="71" baseType="lpstr">
      <vt:lpstr>Adobe Gothic Std B</vt:lpstr>
      <vt:lpstr>Arial</vt:lpstr>
      <vt:lpstr>Calibri</vt:lpstr>
      <vt:lpstr>Calluna Sans</vt:lpstr>
      <vt:lpstr>Cambria Math</vt:lpstr>
      <vt:lpstr>Courier</vt:lpstr>
      <vt:lpstr>Wingdings</vt:lpstr>
      <vt:lpstr>IYPT</vt:lpstr>
      <vt:lpstr>Lagging Pendulum</vt:lpstr>
      <vt:lpstr>Task</vt:lpstr>
      <vt:lpstr>What does it look like?</vt:lpstr>
      <vt:lpstr>Lagging pendulum</vt:lpstr>
      <vt:lpstr>Apparatus</vt:lpstr>
      <vt:lpstr>Apparatus</vt:lpstr>
      <vt:lpstr>Analytical theory: circular trajectories</vt:lpstr>
      <vt:lpstr>Analytical theory: circular trajectories</vt:lpstr>
      <vt:lpstr>Analytical theory: circular trajectories</vt:lpstr>
      <vt:lpstr>Analytical theory: circular trajectories</vt:lpstr>
      <vt:lpstr>Prezentácia programu PowerPoint</vt:lpstr>
      <vt:lpstr>Spotted circular trajectories</vt:lpstr>
      <vt:lpstr>Spotted circular trajectories</vt:lpstr>
      <vt:lpstr>Are the trajectories stable?</vt:lpstr>
      <vt:lpstr>3D Energy plot in corotating frame</vt:lpstr>
      <vt:lpstr>Results</vt:lpstr>
      <vt:lpstr>Stabilizing effect of Coriolis force</vt:lpstr>
      <vt:lpstr>Stabilizing effect of Coriolis force</vt:lpstr>
      <vt:lpstr>How does Coriolis stabilize?</vt:lpstr>
      <vt:lpstr>How does Coriolis stabilize?</vt:lpstr>
      <vt:lpstr>Could Coriolis force stabilize 3rd position?</vt:lpstr>
      <vt:lpstr>Overview: predictions and experiment</vt:lpstr>
      <vt:lpstr>Lagging angle: theory – experiment</vt:lpstr>
      <vt:lpstr>Task</vt:lpstr>
      <vt:lpstr>Conditions of lagging motion</vt:lpstr>
      <vt:lpstr>Parameters: ω/ω_0 by R/L</vt:lpstr>
      <vt:lpstr>Parameters: ω/ω_0 by R/L</vt:lpstr>
      <vt:lpstr>Critical omega – theoretical prediction </vt:lpstr>
      <vt:lpstr>Critical omega – theoretical prediction </vt:lpstr>
      <vt:lpstr>Critical omega</vt:lpstr>
      <vt:lpstr>Critical angular velocity: theory-experiment</vt:lpstr>
      <vt:lpstr>Conditions for parameters</vt:lpstr>
      <vt:lpstr>Initial conditions: time evolution</vt:lpstr>
      <vt:lpstr>Effect of air drag</vt:lpstr>
      <vt:lpstr>Numerical simulation</vt:lpstr>
      <vt:lpstr>Numerical simulation</vt:lpstr>
      <vt:lpstr>Example output from simulation</vt:lpstr>
      <vt:lpstr>Air drag: stabilization</vt:lpstr>
      <vt:lpstr>Simulation: equilibrated angles  θ</vt:lpstr>
      <vt:lpstr>Initial conditions: angles</vt:lpstr>
      <vt:lpstr>Initial conditions: angles</vt:lpstr>
      <vt:lpstr>Conclusion</vt:lpstr>
      <vt:lpstr>Thank you for your attention!</vt:lpstr>
      <vt:lpstr>Lagging Pendulum</vt:lpstr>
      <vt:lpstr>APPENDICES</vt:lpstr>
      <vt:lpstr>What is Coriolis force?</vt:lpstr>
      <vt:lpstr>What is Coriolis force?</vt:lpstr>
      <vt:lpstr>Coriolis on parabolic potential </vt:lpstr>
      <vt:lpstr>Simulation: Equations of motion</vt:lpstr>
      <vt:lpstr>Initial conditions: velocity</vt:lpstr>
      <vt:lpstr>Fundamental equations</vt:lpstr>
      <vt:lpstr>Fundamental equations</vt:lpstr>
      <vt:lpstr>Fundamental equations</vt:lpstr>
      <vt:lpstr>Fundamental equations</vt:lpstr>
      <vt:lpstr>Let us derive λ first</vt:lpstr>
      <vt:lpstr>Prezentácia programu PowerPoint</vt:lpstr>
      <vt:lpstr>..continuing with λ</vt:lpstr>
      <vt:lpstr>Unstable motion</vt:lpstr>
      <vt:lpstr>Variation on textbook problem</vt:lpstr>
      <vt:lpstr>3D Energy plot</vt:lpstr>
      <vt:lpstr>Stability analysis of found positions</vt:lpstr>
      <vt:lpstr>Drag of thread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Lagging Pendulum</dc:title>
  <dc:creator>mato</dc:creator>
  <cp:lastModifiedBy>Matej Badin</cp:lastModifiedBy>
  <cp:revision>287</cp:revision>
  <dcterms:created xsi:type="dcterms:W3CDTF">2016-04-22T12:28:18Z</dcterms:created>
  <dcterms:modified xsi:type="dcterms:W3CDTF">2016-08-30T19:59:35Z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