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comment1.xml" ContentType="application/vnd.openxmlformats-officedocument.presentationml.comment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62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pt" initials="K" lastIdx="1" clrIdx="0">
    <p:extLst>
      <p:ext uri="{19B8F6BF-5375-455C-9EA6-DF929625EA0E}">
        <p15:presenceInfo xmlns:p15="http://schemas.microsoft.com/office/powerpoint/2012/main" userId="Krip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64FB64"/>
    <a:srgbClr val="66FF66"/>
    <a:srgbClr val="4472C4"/>
    <a:srgbClr val="A5A5A5"/>
    <a:srgbClr val="5B9BD5"/>
    <a:srgbClr val="FFC000"/>
    <a:srgbClr val="70AD47"/>
    <a:srgbClr val="5A99D3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6763285024154592E-2"/>
                  <c:y val="0.159795676640150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45006D-C6AB-4460-BA23-9FA42771572F}" type="PERCENTAGE">
                      <a:rPr lang="en-US" sz="2800" smtClean="0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557971014492752E-2"/>
                      <c:h val="0.1408245004180323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3763256495112025"/>
                  <c:y val="-0.136570866248496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F5195B-F58A-4DE8-BFC5-D015B03D2B9D}" type="PERCENTAGE">
                      <a:rPr lang="en-US" sz="2800" smtClean="0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359903381642518E-2"/>
                      <c:h val="0.194410776639277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2450525885351288"/>
                  <c:y val="-0.104151412737875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3B0233-04B9-4C51-A915-554587A1F153}" type="PERCENTAGE">
                      <a:rPr lang="en-US" sz="2800" smtClean="0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21256038647336E-2"/>
                      <c:h val="0.171061636673593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665AA8-E3D3-4AF1-B7A7-4AC602A4D885}" type="PERCENTAGE">
                      <a:rPr lang="en-US" sz="3200" smtClean="0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D0D2BF7-EF3A-41B2-9501-6EE383319578}" type="PERCENTAGE">
                      <a:rPr lang="en-US" sz="280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29</c:v>
                </c:pt>
                <c:pt idx="2">
                  <c:v>23</c:v>
                </c:pt>
                <c:pt idx="3">
                  <c:v>11</c:v>
                </c:pt>
                <c:pt idx="4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B12495-F7BC-4F6D-9256-C04CA1578822}" type="PERCENTAGE">
                      <a:rPr lang="en-US" sz="2800" baseline="0" smtClean="0"/>
                      <a:pPr>
                        <a:defRPr sz="2800"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6359284760700621"/>
                  <c:y val="5.0228132663923883E-2"/>
                </c:manualLayout>
              </c:layout>
              <c:tx>
                <c:rich>
                  <a:bodyPr/>
                  <a:lstStyle/>
                  <a:p>
                    <a:fld id="{9E982F89-206D-428D-B792-E68455C58D69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986092186130453"/>
                  <c:y val="-0.36059536370224027"/>
                </c:manualLayout>
              </c:layout>
              <c:tx>
                <c:rich>
                  <a:bodyPr/>
                  <a:lstStyle/>
                  <a:p>
                    <a:fld id="{70BEB6F3-ED89-4281-9BFE-9A021C6F68BF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3112038183787922"/>
                  <c:y val="-5.4997320945953916E-4"/>
                </c:manualLayout>
              </c:layout>
              <c:tx>
                <c:rich>
                  <a:bodyPr/>
                  <a:lstStyle/>
                  <a:p>
                    <a:fld id="{89A2BD43-CEC2-4396-B81D-C4CE3427EDA3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5E24553-AF88-42BE-814C-0815AD64376F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17</c:v>
                </c:pt>
                <c:pt idx="2">
                  <c:v>21</c:v>
                </c:pt>
                <c:pt idx="3">
                  <c:v>21</c:v>
                </c:pt>
                <c:pt idx="4">
                  <c:v>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33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371975921488075"/>
                  <c:y val="3.18819176997972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782BF08-FA89-43D0-9FC6-A3B9330C903C}" type="PERCENTAGE">
                      <a:rPr lang="en-US" sz="2800" baseline="0" smtClean="0"/>
                      <a:pPr>
                        <a:defRPr sz="2800"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2415458937197E-2"/>
                      <c:h val="0.128420269811262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5936418273802731E-2"/>
                  <c:y val="-0.216768727228268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68F2C1-3257-4A97-BBE8-4B6612B9EFBE}" type="PERCENTAGE">
                      <a:rPr lang="en-US" sz="2800" baseline="0" smtClean="0"/>
                      <a:pPr>
                        <a:defRPr sz="2800"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659420289855078E-2"/>
                      <c:h val="0.153549781699330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44FF11-2B83-41DA-949F-6F12C486175C}" type="PERCENTAGE">
                      <a:rPr lang="en-US" sz="2800" baseline="0" smtClean="0"/>
                      <a:pPr>
                        <a:defRPr sz="2800"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5217391304347824E-2"/>
                  <c:y val="0.113827057332710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4CAE02-2FC0-46AA-BDBA-0AEA3AF5B9A1}" type="PERCENTAGE">
                      <a:rPr lang="en-US" sz="2800" baseline="0" smtClean="0"/>
                      <a:pPr>
                        <a:defRPr sz="2800"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164251207729472E-2"/>
                      <c:h val="0.2021159928279531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17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0386473429952575E-3"/>
                  <c:y val="0.13133891230697314"/>
                </c:manualLayout>
              </c:layout>
              <c:tx>
                <c:rich>
                  <a:bodyPr/>
                  <a:lstStyle/>
                  <a:p>
                    <a:fld id="{A608069E-B7E6-4FD3-889D-7F90DB07535A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3478260869565306E-2"/>
                  <c:y val="-0.17219990724692039"/>
                </c:manualLayout>
              </c:layout>
              <c:tx>
                <c:rich>
                  <a:bodyPr/>
                  <a:lstStyle/>
                  <a:p>
                    <a:fld id="{7C22E679-73F9-45C3-B2AE-A561C1211CD7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0724637681159424E-2"/>
                  <c:y val="0.15176940977694678"/>
                </c:manualLayout>
              </c:layout>
              <c:tx>
                <c:rich>
                  <a:bodyPr/>
                  <a:lstStyle/>
                  <a:p>
                    <a:fld id="{47EBE912-827F-4085-B662-254F177FA601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3992568897637794"/>
                  <c:y val="8.8379485212876155E-2"/>
                </c:manualLayout>
              </c:layout>
              <c:tx>
                <c:rich>
                  <a:bodyPr/>
                  <a:lstStyle/>
                  <a:p>
                    <a:fld id="{DFD11C13-855A-4E9F-840D-1D2D887B6615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4649889271653543"/>
                  <c:y val="-0.13049058006332553"/>
                </c:manualLayout>
              </c:layout>
              <c:tx>
                <c:rich>
                  <a:bodyPr/>
                  <a:lstStyle/>
                  <a:p>
                    <a:fld id="{A37CE22C-CE3C-4065-8F3B-6F6B0A157CAC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7373523622047243E-2"/>
                  <c:y val="-0.37142714250571218"/>
                </c:manualLayout>
              </c:layout>
              <c:tx>
                <c:rich>
                  <a:bodyPr/>
                  <a:lstStyle/>
                  <a:p>
                    <a:fld id="{40E16CFA-B3EC-4A8C-9CCC-DEF2AA687C26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8.1571235236220466E-2"/>
                  <c:y val="0.11601081963516119"/>
                </c:manualLayout>
              </c:layout>
              <c:tx>
                <c:rich>
                  <a:bodyPr/>
                  <a:lstStyle/>
                  <a:p>
                    <a:fld id="{A22D5F35-73C1-423B-B0C8-B3351BE2A6DB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8</c:v>
                </c:pt>
                <c:pt idx="2">
                  <c:v>29</c:v>
                </c:pt>
                <c:pt idx="3">
                  <c:v>21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087906003937008"/>
                  <c:y val="6.535518790876059E-2"/>
                </c:manualLayout>
              </c:layout>
              <c:tx>
                <c:rich>
                  <a:bodyPr/>
                  <a:lstStyle/>
                  <a:p>
                    <a:fld id="{1D9BA08D-CD94-4316-9FB9-5A19CC1CE2D2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A13A2C-3760-4368-89F2-AF60A42876AC}" type="PERCENTAGE">
                      <a:rPr lang="en-US" sz="2800" baseline="0" smtClean="0"/>
                      <a:pPr>
                        <a:defRPr sz="2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3749999999999997E-2"/>
                  <c:y val="-0.157421926831820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E7F7C2-5ED8-40C0-89BC-4FC7F506EFF8}" type="PERCENTAGE">
                      <a:rPr lang="en-US" sz="2800" baseline="0" smtClean="0"/>
                      <a:pPr>
                        <a:defRPr sz="2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0625"/>
                      <c:h val="9.609374408872145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4948935777559055"/>
                  <c:y val="-9.784546642190782E-2"/>
                </c:manualLayout>
              </c:layout>
              <c:tx>
                <c:rich>
                  <a:bodyPr/>
                  <a:lstStyle/>
                  <a:p>
                    <a:fld id="{DBD6DBE5-912A-4CE6-8663-633E32375936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89C978-F240-4612-B8BC-632AED49758E}" type="PERCENTAGE">
                      <a:rPr lang="en-US" sz="2800" baseline="0" smtClean="0"/>
                      <a:pPr>
                        <a:defRPr sz="2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35D80F-510C-4A4E-AF9A-94E0A2CDDCEB}" type="PERCENTAGE">
                      <a:rPr lang="en-US" sz="2800" baseline="0" smtClean="0"/>
                      <a:pPr>
                        <a:defRPr sz="2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</c:v>
                </c:pt>
                <c:pt idx="1">
                  <c:v>2</c:v>
                </c:pt>
                <c:pt idx="2">
                  <c:v>11</c:v>
                </c:pt>
                <c:pt idx="3">
                  <c:v>17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5362318840579712E-2"/>
                  <c:y val="-9.0477917367025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309178743961262E-2"/>
                  <c:y val="7.8803232476999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6336015063334475E-2"/>
                      <c:h val="0.1037375170579715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4685990338164165E-2"/>
                  <c:y val="0.125501627315552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256038647343034E-2"/>
                  <c:y val="4.37796374356577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763285024154592E-2"/>
                  <c:y val="1.16745699828420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40096618357497E-2"/>
                  <c:y val="-9.04779173670259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24</c:v>
                </c:pt>
                <c:pt idx="2">
                  <c:v>4</c:v>
                </c:pt>
                <c:pt idx="3">
                  <c:v>17</c:v>
                </c:pt>
                <c:pt idx="4">
                  <c:v>23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66FF66"/>
            </a:solidFill>
          </c:spPr>
          <c:dPt>
            <c:idx val="0"/>
            <c:bubble3D val="0"/>
            <c:spPr>
              <a:solidFill>
                <a:srgbClr val="66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6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66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66FF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3382175054205181"/>
                  <c:y val="7.57295801888982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32DB3E-6A12-4FED-9B25-3B4A7DEE77AB}" type="PERCENTAGE">
                      <a:rPr lang="en-US" sz="2800" smtClean="0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94444444444444E-2"/>
                      <c:h val="0.147712496707909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1014492753623187"/>
                  <c:y val="-0.220251793816063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1A7F70-0C85-4671-A61D-89391D29D95B}" type="PERCENTAGE">
                      <a:rPr lang="en-US" sz="2800" smtClean="0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39613526570048"/>
                      <c:h val="0.2283837752893477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10T14:19:52.580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B24A3-1201-4ECF-950A-82D6D9F50E2D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F11C534-A3C0-4F4D-BE6B-A844FC7872D4}">
      <dgm:prSet phldrT="[Текст]" custT="1"/>
      <dgm:spPr/>
      <dgm:t>
        <a:bodyPr/>
        <a:lstStyle/>
        <a:p>
          <a:pPr algn="ctr"/>
          <a:r>
            <a:rPr lang="ru-RU" sz="4400" dirty="0" smtClean="0">
              <a:ln w="3175">
                <a:solidFill>
                  <a:schemeClr val="tx1"/>
                </a:solidFill>
              </a:ln>
            </a:rPr>
            <a:t> </a:t>
          </a:r>
          <a:r>
            <a:rPr lang="en-US" sz="4400" dirty="0" smtClean="0">
              <a:ln w="3175">
                <a:solidFill>
                  <a:schemeClr val="tx1"/>
                </a:solidFill>
              </a:ln>
            </a:rPr>
            <a:t>Form</a:t>
          </a:r>
          <a:endParaRPr lang="ru-RU" sz="4400" dirty="0">
            <a:ln w="3175">
              <a:solidFill>
                <a:schemeClr val="tx1"/>
              </a:solidFill>
            </a:ln>
          </a:endParaRPr>
        </a:p>
      </dgm:t>
    </dgm:pt>
    <dgm:pt modelId="{04D176C3-13E5-4474-90D5-A8237E63EE72}" type="parTrans" cxnId="{FD1BE0A8-E2E6-4BF7-9A53-FE550FE2001A}">
      <dgm:prSet/>
      <dgm:spPr/>
      <dgm:t>
        <a:bodyPr/>
        <a:lstStyle/>
        <a:p>
          <a:endParaRPr lang="ru-RU"/>
        </a:p>
      </dgm:t>
    </dgm:pt>
    <dgm:pt modelId="{C9FEDFFF-42C3-4570-8DAD-F2A4177FA076}" type="sibTrans" cxnId="{FD1BE0A8-E2E6-4BF7-9A53-FE550FE2001A}">
      <dgm:prSet/>
      <dgm:spPr/>
      <dgm:t>
        <a:bodyPr/>
        <a:lstStyle/>
        <a:p>
          <a:endParaRPr lang="ru-RU"/>
        </a:p>
      </dgm:t>
    </dgm:pt>
    <dgm:pt modelId="{0CFC7014-1AC1-4CB4-8587-BA716BAB3E34}">
      <dgm:prSet phldrT="[Текст]" custT="1"/>
      <dgm:spPr/>
      <dgm:t>
        <a:bodyPr/>
        <a:lstStyle/>
        <a:p>
          <a:pPr algn="ctr"/>
          <a:r>
            <a:rPr lang="en-US" sz="3600" dirty="0" smtClean="0">
              <a:ln>
                <a:solidFill>
                  <a:schemeClr val="tx1"/>
                </a:solidFill>
              </a:ln>
            </a:rPr>
            <a:t>Type</a:t>
          </a:r>
          <a:endParaRPr lang="ru-RU" sz="3600" dirty="0">
            <a:ln>
              <a:solidFill>
                <a:schemeClr val="tx1"/>
              </a:solidFill>
            </a:ln>
          </a:endParaRPr>
        </a:p>
      </dgm:t>
    </dgm:pt>
    <dgm:pt modelId="{64348B61-1EEF-4446-BB8E-DBDF3D0917E6}" type="parTrans" cxnId="{BC0E7C10-42E3-410A-9EDD-38398C85DDD2}">
      <dgm:prSet/>
      <dgm:spPr/>
      <dgm:t>
        <a:bodyPr/>
        <a:lstStyle/>
        <a:p>
          <a:endParaRPr lang="ru-RU"/>
        </a:p>
      </dgm:t>
    </dgm:pt>
    <dgm:pt modelId="{AA7767CE-460C-41A8-9ABD-5E9463439320}" type="sibTrans" cxnId="{BC0E7C10-42E3-410A-9EDD-38398C85DDD2}">
      <dgm:prSet/>
      <dgm:spPr/>
      <dgm:t>
        <a:bodyPr/>
        <a:lstStyle/>
        <a:p>
          <a:endParaRPr lang="ru-RU"/>
        </a:p>
      </dgm:t>
    </dgm:pt>
    <dgm:pt modelId="{93A184F5-F160-4080-B1FF-F39E8622FEE6}">
      <dgm:prSet phldrT="[Текст]" custT="1"/>
      <dgm:spPr/>
      <dgm:t>
        <a:bodyPr/>
        <a:lstStyle/>
        <a:p>
          <a:pPr algn="ctr"/>
          <a:r>
            <a:rPr lang="en-US" sz="3200" dirty="0" smtClean="0">
              <a:ln>
                <a:solidFill>
                  <a:schemeClr val="tx1"/>
                </a:solidFill>
              </a:ln>
            </a:rPr>
            <a:t>Stuffing</a:t>
          </a:r>
          <a:endParaRPr lang="ru-RU" sz="3200" dirty="0">
            <a:ln>
              <a:solidFill>
                <a:schemeClr val="tx1"/>
              </a:solidFill>
            </a:ln>
          </a:endParaRPr>
        </a:p>
      </dgm:t>
    </dgm:pt>
    <dgm:pt modelId="{1C972574-C53A-421C-8F9D-2AD9A0E3AFDF}" type="parTrans" cxnId="{C1B8E9F0-4AE9-4253-A98B-F89D8773B731}">
      <dgm:prSet/>
      <dgm:spPr/>
      <dgm:t>
        <a:bodyPr/>
        <a:lstStyle/>
        <a:p>
          <a:endParaRPr lang="ru-RU"/>
        </a:p>
      </dgm:t>
    </dgm:pt>
    <dgm:pt modelId="{D406AA9B-BD52-429F-BE98-083F1524E0D3}" type="sibTrans" cxnId="{C1B8E9F0-4AE9-4253-A98B-F89D8773B731}">
      <dgm:prSet/>
      <dgm:spPr/>
      <dgm:t>
        <a:bodyPr/>
        <a:lstStyle/>
        <a:p>
          <a:endParaRPr lang="ru-RU"/>
        </a:p>
      </dgm:t>
    </dgm:pt>
    <dgm:pt modelId="{A03285F5-0649-42A5-8D8B-CCAF4B1AA926}">
      <dgm:prSet custT="1"/>
      <dgm:spPr/>
      <dgm:t>
        <a:bodyPr/>
        <a:lstStyle/>
        <a:p>
          <a:pPr algn="ctr"/>
          <a:r>
            <a:rPr lang="en-US" sz="3600" dirty="0" smtClean="0">
              <a:ln>
                <a:solidFill>
                  <a:schemeClr val="tx1"/>
                </a:solidFill>
              </a:ln>
            </a:rPr>
            <a:t>Texture</a:t>
          </a:r>
          <a:endParaRPr lang="ru-RU" sz="2800" dirty="0">
            <a:ln>
              <a:solidFill>
                <a:schemeClr val="tx1"/>
              </a:solidFill>
            </a:ln>
          </a:endParaRPr>
        </a:p>
      </dgm:t>
    </dgm:pt>
    <dgm:pt modelId="{A51FC582-7BE3-4F4F-A4EA-0299CA565B83}" type="parTrans" cxnId="{C89FC5AE-18A3-47B3-B1B9-DCDE0B10C0FD}">
      <dgm:prSet/>
      <dgm:spPr/>
      <dgm:t>
        <a:bodyPr/>
        <a:lstStyle/>
        <a:p>
          <a:endParaRPr lang="ru-RU"/>
        </a:p>
      </dgm:t>
    </dgm:pt>
    <dgm:pt modelId="{EDA9C553-8275-449F-9B03-1A4CEE2383C8}" type="sibTrans" cxnId="{C89FC5AE-18A3-47B3-B1B9-DCDE0B10C0FD}">
      <dgm:prSet/>
      <dgm:spPr/>
      <dgm:t>
        <a:bodyPr/>
        <a:lstStyle/>
        <a:p>
          <a:endParaRPr lang="ru-RU"/>
        </a:p>
      </dgm:t>
    </dgm:pt>
    <dgm:pt modelId="{F339D07F-A18D-4405-8BB8-145029A922E5}" type="pres">
      <dgm:prSet presAssocID="{6ABB24A3-1201-4ECF-950A-82D6D9F50E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A5E9B-8C4E-431F-A041-61961D2CAAF7}" type="pres">
      <dgm:prSet presAssocID="{3F11C534-A3C0-4F4D-BE6B-A844FC7872D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62B47-F274-4779-B56A-B74A1E604F36}" type="pres">
      <dgm:prSet presAssocID="{C9FEDFFF-42C3-4570-8DAD-F2A4177FA076}" presName="spacer" presStyleCnt="0"/>
      <dgm:spPr/>
    </dgm:pt>
    <dgm:pt modelId="{E7B83A01-B0B4-4B62-A4B0-A4DEAEE2A981}" type="pres">
      <dgm:prSet presAssocID="{0CFC7014-1AC1-4CB4-8587-BA716BAB3E34}" presName="parentText" presStyleLbl="node1" presStyleIdx="1" presStyleCnt="4" custLinFactNeighborY="90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C12C8-0928-4CDE-8BA0-D0BE0126370E}" type="pres">
      <dgm:prSet presAssocID="{AA7767CE-460C-41A8-9ABD-5E9463439320}" presName="spacer" presStyleCnt="0"/>
      <dgm:spPr/>
    </dgm:pt>
    <dgm:pt modelId="{327DA118-731C-470E-88A7-CD16DF523532}" type="pres">
      <dgm:prSet presAssocID="{93A184F5-F160-4080-B1FF-F39E8622FEE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00F39-B58C-4BD1-A53F-51CE2F0927FF}" type="pres">
      <dgm:prSet presAssocID="{D406AA9B-BD52-429F-BE98-083F1524E0D3}" presName="spacer" presStyleCnt="0"/>
      <dgm:spPr/>
    </dgm:pt>
    <dgm:pt modelId="{31620986-5137-430A-9F4D-30E08B6EDA07}" type="pres">
      <dgm:prSet presAssocID="{A03285F5-0649-42A5-8D8B-CCAF4B1AA9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FC5AE-18A3-47B3-B1B9-DCDE0B10C0FD}" srcId="{6ABB24A3-1201-4ECF-950A-82D6D9F50E2D}" destId="{A03285F5-0649-42A5-8D8B-CCAF4B1AA926}" srcOrd="3" destOrd="0" parTransId="{A51FC582-7BE3-4F4F-A4EA-0299CA565B83}" sibTransId="{EDA9C553-8275-449F-9B03-1A4CEE2383C8}"/>
    <dgm:cxn modelId="{3DB074F2-A84D-410D-A7BC-B73732E855CB}" type="presOf" srcId="{6ABB24A3-1201-4ECF-950A-82D6D9F50E2D}" destId="{F339D07F-A18D-4405-8BB8-145029A922E5}" srcOrd="0" destOrd="0" presId="urn:microsoft.com/office/officeart/2005/8/layout/vList2"/>
    <dgm:cxn modelId="{10DD68A4-3402-43A0-A3C7-9507A50FE393}" type="presOf" srcId="{0CFC7014-1AC1-4CB4-8587-BA716BAB3E34}" destId="{E7B83A01-B0B4-4B62-A4B0-A4DEAEE2A981}" srcOrd="0" destOrd="0" presId="urn:microsoft.com/office/officeart/2005/8/layout/vList2"/>
    <dgm:cxn modelId="{52CF3E0A-4F50-46E8-9EBE-BF696A3DDA03}" type="presOf" srcId="{A03285F5-0649-42A5-8D8B-CCAF4B1AA926}" destId="{31620986-5137-430A-9F4D-30E08B6EDA07}" srcOrd="0" destOrd="0" presId="urn:microsoft.com/office/officeart/2005/8/layout/vList2"/>
    <dgm:cxn modelId="{C7E6E673-C1E8-49CB-9030-6F68A308FA00}" type="presOf" srcId="{3F11C534-A3C0-4F4D-BE6B-A844FC7872D4}" destId="{0FFA5E9B-8C4E-431F-A041-61961D2CAAF7}" srcOrd="0" destOrd="0" presId="urn:microsoft.com/office/officeart/2005/8/layout/vList2"/>
    <dgm:cxn modelId="{C1B8E9F0-4AE9-4253-A98B-F89D8773B731}" srcId="{6ABB24A3-1201-4ECF-950A-82D6D9F50E2D}" destId="{93A184F5-F160-4080-B1FF-F39E8622FEE6}" srcOrd="2" destOrd="0" parTransId="{1C972574-C53A-421C-8F9D-2AD9A0E3AFDF}" sibTransId="{D406AA9B-BD52-429F-BE98-083F1524E0D3}"/>
    <dgm:cxn modelId="{BC0E7C10-42E3-410A-9EDD-38398C85DDD2}" srcId="{6ABB24A3-1201-4ECF-950A-82D6D9F50E2D}" destId="{0CFC7014-1AC1-4CB4-8587-BA716BAB3E34}" srcOrd="1" destOrd="0" parTransId="{64348B61-1EEF-4446-BB8E-DBDF3D0917E6}" sibTransId="{AA7767CE-460C-41A8-9ABD-5E9463439320}"/>
    <dgm:cxn modelId="{D55DBBCE-4BEB-4573-B3A9-FE41578EFE2A}" type="presOf" srcId="{93A184F5-F160-4080-B1FF-F39E8622FEE6}" destId="{327DA118-731C-470E-88A7-CD16DF523532}" srcOrd="0" destOrd="0" presId="urn:microsoft.com/office/officeart/2005/8/layout/vList2"/>
    <dgm:cxn modelId="{FD1BE0A8-E2E6-4BF7-9A53-FE550FE2001A}" srcId="{6ABB24A3-1201-4ECF-950A-82D6D9F50E2D}" destId="{3F11C534-A3C0-4F4D-BE6B-A844FC7872D4}" srcOrd="0" destOrd="0" parTransId="{04D176C3-13E5-4474-90D5-A8237E63EE72}" sibTransId="{C9FEDFFF-42C3-4570-8DAD-F2A4177FA076}"/>
    <dgm:cxn modelId="{763EFB4F-378D-44A4-8F54-33411F5D8133}" type="presParOf" srcId="{F339D07F-A18D-4405-8BB8-145029A922E5}" destId="{0FFA5E9B-8C4E-431F-A041-61961D2CAAF7}" srcOrd="0" destOrd="0" presId="urn:microsoft.com/office/officeart/2005/8/layout/vList2"/>
    <dgm:cxn modelId="{2EE64B58-7E7F-458F-A3DB-DC2FE4E07336}" type="presParOf" srcId="{F339D07F-A18D-4405-8BB8-145029A922E5}" destId="{E7462B47-F274-4779-B56A-B74A1E604F36}" srcOrd="1" destOrd="0" presId="urn:microsoft.com/office/officeart/2005/8/layout/vList2"/>
    <dgm:cxn modelId="{8341F9C0-EBF4-4900-AC38-3395DB67A4AA}" type="presParOf" srcId="{F339D07F-A18D-4405-8BB8-145029A922E5}" destId="{E7B83A01-B0B4-4B62-A4B0-A4DEAEE2A981}" srcOrd="2" destOrd="0" presId="urn:microsoft.com/office/officeart/2005/8/layout/vList2"/>
    <dgm:cxn modelId="{7FF3FC25-EC5C-477E-8A98-04B2B626953E}" type="presParOf" srcId="{F339D07F-A18D-4405-8BB8-145029A922E5}" destId="{D3FC12C8-0928-4CDE-8BA0-D0BE0126370E}" srcOrd="3" destOrd="0" presId="urn:microsoft.com/office/officeart/2005/8/layout/vList2"/>
    <dgm:cxn modelId="{65CF2E38-99D9-40D9-AD40-3A87F1C3705F}" type="presParOf" srcId="{F339D07F-A18D-4405-8BB8-145029A922E5}" destId="{327DA118-731C-470E-88A7-CD16DF523532}" srcOrd="4" destOrd="0" presId="urn:microsoft.com/office/officeart/2005/8/layout/vList2"/>
    <dgm:cxn modelId="{E80F8BB4-EDBB-4B05-A85C-64EE242B99C3}" type="presParOf" srcId="{F339D07F-A18D-4405-8BB8-145029A922E5}" destId="{2FD00F39-B58C-4BD1-A53F-51CE2F0927FF}" srcOrd="5" destOrd="0" presId="urn:microsoft.com/office/officeart/2005/8/layout/vList2"/>
    <dgm:cxn modelId="{0A456B71-A44E-4420-A1F9-3018652EF096}" type="presParOf" srcId="{F339D07F-A18D-4405-8BB8-145029A922E5}" destId="{31620986-5137-430A-9F4D-30E08B6EDA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BB24A3-1201-4ECF-950A-82D6D9F50E2D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F11C534-A3C0-4F4D-BE6B-A844FC7872D4}">
      <dgm:prSet phldrT="[Текст]" custT="1"/>
      <dgm:spPr/>
      <dgm:t>
        <a:bodyPr/>
        <a:lstStyle/>
        <a:p>
          <a:pPr algn="ctr"/>
          <a:r>
            <a:rPr lang="en-US" sz="4400" dirty="0" smtClean="0">
              <a:ln w="3175">
                <a:solidFill>
                  <a:schemeClr val="tx1"/>
                </a:solidFill>
              </a:ln>
            </a:rPr>
            <a:t>Size</a:t>
          </a:r>
          <a:endParaRPr lang="ru-RU" sz="4400" dirty="0">
            <a:ln w="3175">
              <a:solidFill>
                <a:schemeClr val="tx1"/>
              </a:solidFill>
            </a:ln>
          </a:endParaRPr>
        </a:p>
      </dgm:t>
    </dgm:pt>
    <dgm:pt modelId="{04D176C3-13E5-4474-90D5-A8237E63EE72}" type="parTrans" cxnId="{FD1BE0A8-E2E6-4BF7-9A53-FE550FE2001A}">
      <dgm:prSet/>
      <dgm:spPr/>
      <dgm:t>
        <a:bodyPr/>
        <a:lstStyle/>
        <a:p>
          <a:endParaRPr lang="ru-RU"/>
        </a:p>
      </dgm:t>
    </dgm:pt>
    <dgm:pt modelId="{C9FEDFFF-42C3-4570-8DAD-F2A4177FA076}" type="sibTrans" cxnId="{FD1BE0A8-E2E6-4BF7-9A53-FE550FE2001A}">
      <dgm:prSet/>
      <dgm:spPr/>
      <dgm:t>
        <a:bodyPr/>
        <a:lstStyle/>
        <a:p>
          <a:endParaRPr lang="ru-RU"/>
        </a:p>
      </dgm:t>
    </dgm:pt>
    <dgm:pt modelId="{0CFC7014-1AC1-4CB4-8587-BA716BAB3E34}">
      <dgm:prSet phldrT="[Текст]" custT="1"/>
      <dgm:spPr/>
      <dgm:t>
        <a:bodyPr/>
        <a:lstStyle/>
        <a:p>
          <a:pPr algn="l"/>
          <a:r>
            <a:rPr lang="ru-RU" sz="3600" dirty="0" smtClean="0">
              <a:ln>
                <a:solidFill>
                  <a:schemeClr val="tx1"/>
                </a:solidFill>
              </a:ln>
            </a:rPr>
            <a:t>        </a:t>
          </a:r>
          <a:r>
            <a:rPr lang="en-US" sz="3600" dirty="0" smtClean="0">
              <a:ln>
                <a:solidFill>
                  <a:schemeClr val="tx1"/>
                </a:solidFill>
              </a:ln>
            </a:rPr>
            <a:t>Crunch level</a:t>
          </a:r>
          <a:endParaRPr lang="ru-RU" sz="3600" dirty="0">
            <a:ln>
              <a:solidFill>
                <a:schemeClr val="tx1"/>
              </a:solidFill>
            </a:ln>
          </a:endParaRPr>
        </a:p>
      </dgm:t>
    </dgm:pt>
    <dgm:pt modelId="{64348B61-1EEF-4446-BB8E-DBDF3D0917E6}" type="parTrans" cxnId="{BC0E7C10-42E3-410A-9EDD-38398C85DDD2}">
      <dgm:prSet/>
      <dgm:spPr/>
      <dgm:t>
        <a:bodyPr/>
        <a:lstStyle/>
        <a:p>
          <a:endParaRPr lang="ru-RU"/>
        </a:p>
      </dgm:t>
    </dgm:pt>
    <dgm:pt modelId="{AA7767CE-460C-41A8-9ABD-5E9463439320}" type="sibTrans" cxnId="{BC0E7C10-42E3-410A-9EDD-38398C85DDD2}">
      <dgm:prSet/>
      <dgm:spPr/>
      <dgm:t>
        <a:bodyPr/>
        <a:lstStyle/>
        <a:p>
          <a:endParaRPr lang="ru-RU"/>
        </a:p>
      </dgm:t>
    </dgm:pt>
    <dgm:pt modelId="{93A184F5-F160-4080-B1FF-F39E8622FEE6}">
      <dgm:prSet phldrT="[Текст]" custT="1"/>
      <dgm:spPr/>
      <dgm:t>
        <a:bodyPr/>
        <a:lstStyle/>
        <a:p>
          <a:pPr algn="ctr"/>
          <a:r>
            <a:rPr lang="en-US" sz="3200" dirty="0" smtClean="0">
              <a:ln>
                <a:solidFill>
                  <a:schemeClr val="tx1"/>
                </a:solidFill>
              </a:ln>
            </a:rPr>
            <a:t>Thickness</a:t>
          </a:r>
          <a:endParaRPr lang="ru-RU" sz="3200" dirty="0">
            <a:ln>
              <a:solidFill>
                <a:schemeClr val="tx1"/>
              </a:solidFill>
            </a:ln>
          </a:endParaRPr>
        </a:p>
      </dgm:t>
    </dgm:pt>
    <dgm:pt modelId="{1C972574-C53A-421C-8F9D-2AD9A0E3AFDF}" type="parTrans" cxnId="{C1B8E9F0-4AE9-4253-A98B-F89D8773B731}">
      <dgm:prSet/>
      <dgm:spPr/>
      <dgm:t>
        <a:bodyPr/>
        <a:lstStyle/>
        <a:p>
          <a:endParaRPr lang="ru-RU"/>
        </a:p>
      </dgm:t>
    </dgm:pt>
    <dgm:pt modelId="{D406AA9B-BD52-429F-BE98-083F1524E0D3}" type="sibTrans" cxnId="{C1B8E9F0-4AE9-4253-A98B-F89D8773B731}">
      <dgm:prSet/>
      <dgm:spPr/>
      <dgm:t>
        <a:bodyPr/>
        <a:lstStyle/>
        <a:p>
          <a:endParaRPr lang="ru-RU"/>
        </a:p>
      </dgm:t>
    </dgm:pt>
    <dgm:pt modelId="{A03285F5-0649-42A5-8D8B-CCAF4B1AA926}">
      <dgm:prSet custT="1"/>
      <dgm:spPr/>
      <dgm:t>
        <a:bodyPr/>
        <a:lstStyle/>
        <a:p>
          <a:pPr algn="l"/>
          <a:r>
            <a:rPr lang="ru-RU" sz="2400" dirty="0" smtClean="0">
              <a:ln>
                <a:solidFill>
                  <a:schemeClr val="tx1"/>
                </a:solidFill>
              </a:ln>
            </a:rPr>
            <a:t>         </a:t>
          </a:r>
          <a:r>
            <a:rPr lang="en-US" sz="2800" dirty="0" smtClean="0">
              <a:ln>
                <a:solidFill>
                  <a:schemeClr val="tx1"/>
                </a:solidFill>
              </a:ln>
            </a:rPr>
            <a:t>Quantity</a:t>
          </a:r>
          <a:r>
            <a:rPr lang="en-US" sz="2400" dirty="0" smtClean="0">
              <a:ln>
                <a:solidFill>
                  <a:schemeClr val="tx1"/>
                </a:solidFill>
              </a:ln>
            </a:rPr>
            <a:t> </a:t>
          </a:r>
          <a:r>
            <a:rPr lang="en-US" sz="2800" dirty="0" smtClean="0">
              <a:ln>
                <a:solidFill>
                  <a:schemeClr val="tx1"/>
                </a:solidFill>
              </a:ln>
            </a:rPr>
            <a:t>of</a:t>
          </a:r>
          <a:r>
            <a:rPr lang="en-US" sz="2400" dirty="0" smtClean="0">
              <a:ln>
                <a:solidFill>
                  <a:schemeClr val="tx1"/>
                </a:solidFill>
              </a:ln>
            </a:rPr>
            <a:t> </a:t>
          </a:r>
          <a:r>
            <a:rPr lang="en-US" sz="2800" dirty="0" smtClean="0">
              <a:ln>
                <a:solidFill>
                  <a:schemeClr val="tx1"/>
                </a:solidFill>
              </a:ln>
            </a:rPr>
            <a:t>pancakes</a:t>
          </a:r>
          <a:endParaRPr lang="ru-RU" sz="1800" dirty="0">
            <a:ln>
              <a:solidFill>
                <a:schemeClr val="tx1"/>
              </a:solidFill>
            </a:ln>
          </a:endParaRPr>
        </a:p>
      </dgm:t>
    </dgm:pt>
    <dgm:pt modelId="{A51FC582-7BE3-4F4F-A4EA-0299CA565B83}" type="parTrans" cxnId="{C89FC5AE-18A3-47B3-B1B9-DCDE0B10C0FD}">
      <dgm:prSet/>
      <dgm:spPr/>
      <dgm:t>
        <a:bodyPr/>
        <a:lstStyle/>
        <a:p>
          <a:endParaRPr lang="ru-RU"/>
        </a:p>
      </dgm:t>
    </dgm:pt>
    <dgm:pt modelId="{EDA9C553-8275-449F-9B03-1A4CEE2383C8}" type="sibTrans" cxnId="{C89FC5AE-18A3-47B3-B1B9-DCDE0B10C0FD}">
      <dgm:prSet/>
      <dgm:spPr/>
      <dgm:t>
        <a:bodyPr/>
        <a:lstStyle/>
        <a:p>
          <a:endParaRPr lang="ru-RU"/>
        </a:p>
      </dgm:t>
    </dgm:pt>
    <dgm:pt modelId="{F339D07F-A18D-4405-8BB8-145029A922E5}" type="pres">
      <dgm:prSet presAssocID="{6ABB24A3-1201-4ECF-950A-82D6D9F50E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A5E9B-8C4E-431F-A041-61961D2CAAF7}" type="pres">
      <dgm:prSet presAssocID="{3F11C534-A3C0-4F4D-BE6B-A844FC7872D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62B47-F274-4779-B56A-B74A1E604F36}" type="pres">
      <dgm:prSet presAssocID="{C9FEDFFF-42C3-4570-8DAD-F2A4177FA076}" presName="spacer" presStyleCnt="0"/>
      <dgm:spPr/>
    </dgm:pt>
    <dgm:pt modelId="{E7B83A01-B0B4-4B62-A4B0-A4DEAEE2A981}" type="pres">
      <dgm:prSet presAssocID="{0CFC7014-1AC1-4CB4-8587-BA716BAB3E34}" presName="parentText" presStyleLbl="node1" presStyleIdx="1" presStyleCnt="4" custLinFactNeighborY="90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C12C8-0928-4CDE-8BA0-D0BE0126370E}" type="pres">
      <dgm:prSet presAssocID="{AA7767CE-460C-41A8-9ABD-5E9463439320}" presName="spacer" presStyleCnt="0"/>
      <dgm:spPr/>
    </dgm:pt>
    <dgm:pt modelId="{327DA118-731C-470E-88A7-CD16DF523532}" type="pres">
      <dgm:prSet presAssocID="{93A184F5-F160-4080-B1FF-F39E8622FEE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00F39-B58C-4BD1-A53F-51CE2F0927FF}" type="pres">
      <dgm:prSet presAssocID="{D406AA9B-BD52-429F-BE98-083F1524E0D3}" presName="spacer" presStyleCnt="0"/>
      <dgm:spPr/>
    </dgm:pt>
    <dgm:pt modelId="{31620986-5137-430A-9F4D-30E08B6EDA07}" type="pres">
      <dgm:prSet presAssocID="{A03285F5-0649-42A5-8D8B-CCAF4B1AA9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FC5AE-18A3-47B3-B1B9-DCDE0B10C0FD}" srcId="{6ABB24A3-1201-4ECF-950A-82D6D9F50E2D}" destId="{A03285F5-0649-42A5-8D8B-CCAF4B1AA926}" srcOrd="3" destOrd="0" parTransId="{A51FC582-7BE3-4F4F-A4EA-0299CA565B83}" sibTransId="{EDA9C553-8275-449F-9B03-1A4CEE2383C8}"/>
    <dgm:cxn modelId="{77B7A92C-0CE0-4B1B-B2B6-4DCA9FA6A463}" type="presOf" srcId="{A03285F5-0649-42A5-8D8B-CCAF4B1AA926}" destId="{31620986-5137-430A-9F4D-30E08B6EDA07}" srcOrd="0" destOrd="0" presId="urn:microsoft.com/office/officeart/2005/8/layout/vList2"/>
    <dgm:cxn modelId="{6FD285FD-311F-43EB-85C2-DE9378A2F596}" type="presOf" srcId="{93A184F5-F160-4080-B1FF-F39E8622FEE6}" destId="{327DA118-731C-470E-88A7-CD16DF523532}" srcOrd="0" destOrd="0" presId="urn:microsoft.com/office/officeart/2005/8/layout/vList2"/>
    <dgm:cxn modelId="{F9496115-E3B5-45FE-83EE-1F7206AD939C}" type="presOf" srcId="{6ABB24A3-1201-4ECF-950A-82D6D9F50E2D}" destId="{F339D07F-A18D-4405-8BB8-145029A922E5}" srcOrd="0" destOrd="0" presId="urn:microsoft.com/office/officeart/2005/8/layout/vList2"/>
    <dgm:cxn modelId="{5034D16F-8726-4937-BF0E-B46EFC280945}" type="presOf" srcId="{3F11C534-A3C0-4F4D-BE6B-A844FC7872D4}" destId="{0FFA5E9B-8C4E-431F-A041-61961D2CAAF7}" srcOrd="0" destOrd="0" presId="urn:microsoft.com/office/officeart/2005/8/layout/vList2"/>
    <dgm:cxn modelId="{C1B8E9F0-4AE9-4253-A98B-F89D8773B731}" srcId="{6ABB24A3-1201-4ECF-950A-82D6D9F50E2D}" destId="{93A184F5-F160-4080-B1FF-F39E8622FEE6}" srcOrd="2" destOrd="0" parTransId="{1C972574-C53A-421C-8F9D-2AD9A0E3AFDF}" sibTransId="{D406AA9B-BD52-429F-BE98-083F1524E0D3}"/>
    <dgm:cxn modelId="{BC0E7C10-42E3-410A-9EDD-38398C85DDD2}" srcId="{6ABB24A3-1201-4ECF-950A-82D6D9F50E2D}" destId="{0CFC7014-1AC1-4CB4-8587-BA716BAB3E34}" srcOrd="1" destOrd="0" parTransId="{64348B61-1EEF-4446-BB8E-DBDF3D0917E6}" sibTransId="{AA7767CE-460C-41A8-9ABD-5E9463439320}"/>
    <dgm:cxn modelId="{FD1BE0A8-E2E6-4BF7-9A53-FE550FE2001A}" srcId="{6ABB24A3-1201-4ECF-950A-82D6D9F50E2D}" destId="{3F11C534-A3C0-4F4D-BE6B-A844FC7872D4}" srcOrd="0" destOrd="0" parTransId="{04D176C3-13E5-4474-90D5-A8237E63EE72}" sibTransId="{C9FEDFFF-42C3-4570-8DAD-F2A4177FA076}"/>
    <dgm:cxn modelId="{5FCD0D90-36B6-412B-99D2-47EC7525A254}" type="presOf" srcId="{0CFC7014-1AC1-4CB4-8587-BA716BAB3E34}" destId="{E7B83A01-B0B4-4B62-A4B0-A4DEAEE2A981}" srcOrd="0" destOrd="0" presId="urn:microsoft.com/office/officeart/2005/8/layout/vList2"/>
    <dgm:cxn modelId="{50776BAF-78B3-47C8-B28F-03DB24335C3B}" type="presParOf" srcId="{F339D07F-A18D-4405-8BB8-145029A922E5}" destId="{0FFA5E9B-8C4E-431F-A041-61961D2CAAF7}" srcOrd="0" destOrd="0" presId="urn:microsoft.com/office/officeart/2005/8/layout/vList2"/>
    <dgm:cxn modelId="{23CC93B2-4122-4875-8B49-33A34ED3562C}" type="presParOf" srcId="{F339D07F-A18D-4405-8BB8-145029A922E5}" destId="{E7462B47-F274-4779-B56A-B74A1E604F36}" srcOrd="1" destOrd="0" presId="urn:microsoft.com/office/officeart/2005/8/layout/vList2"/>
    <dgm:cxn modelId="{F7DBDA22-DDC9-4F54-AB29-819934C9E9E0}" type="presParOf" srcId="{F339D07F-A18D-4405-8BB8-145029A922E5}" destId="{E7B83A01-B0B4-4B62-A4B0-A4DEAEE2A981}" srcOrd="2" destOrd="0" presId="urn:microsoft.com/office/officeart/2005/8/layout/vList2"/>
    <dgm:cxn modelId="{86CD99DA-5108-436C-A26C-24045835D5F9}" type="presParOf" srcId="{F339D07F-A18D-4405-8BB8-145029A922E5}" destId="{D3FC12C8-0928-4CDE-8BA0-D0BE0126370E}" srcOrd="3" destOrd="0" presId="urn:microsoft.com/office/officeart/2005/8/layout/vList2"/>
    <dgm:cxn modelId="{24D0E017-5964-4A48-A77F-84EA556D61AD}" type="presParOf" srcId="{F339D07F-A18D-4405-8BB8-145029A922E5}" destId="{327DA118-731C-470E-88A7-CD16DF523532}" srcOrd="4" destOrd="0" presId="urn:microsoft.com/office/officeart/2005/8/layout/vList2"/>
    <dgm:cxn modelId="{B2966125-DBB4-4277-B6E1-EED2693D65B4}" type="presParOf" srcId="{F339D07F-A18D-4405-8BB8-145029A922E5}" destId="{2FD00F39-B58C-4BD1-A53F-51CE2F0927FF}" srcOrd="5" destOrd="0" presId="urn:microsoft.com/office/officeart/2005/8/layout/vList2"/>
    <dgm:cxn modelId="{121A3C9B-453C-4A99-BE76-31E58D8A3FBB}" type="presParOf" srcId="{F339D07F-A18D-4405-8BB8-145029A922E5}" destId="{31620986-5137-430A-9F4D-30E08B6EDA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A5E9B-8C4E-431F-A041-61961D2CAAF7}">
      <dsp:nvSpPr>
        <dsp:cNvPr id="0" name=""/>
        <dsp:cNvSpPr/>
      </dsp:nvSpPr>
      <dsp:spPr>
        <a:xfrm>
          <a:off x="0" y="63"/>
          <a:ext cx="4447309" cy="855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n w="3175">
                <a:solidFill>
                  <a:schemeClr val="tx1"/>
                </a:solidFill>
              </a:ln>
            </a:rPr>
            <a:t> </a:t>
          </a:r>
          <a:r>
            <a:rPr lang="en-US" sz="4400" kern="1200" dirty="0" smtClean="0">
              <a:ln w="3175">
                <a:solidFill>
                  <a:schemeClr val="tx1"/>
                </a:solidFill>
              </a:ln>
            </a:rPr>
            <a:t>Form</a:t>
          </a:r>
          <a:endParaRPr lang="ru-RU" sz="4400" kern="1200" dirty="0">
            <a:ln w="3175">
              <a:solidFill>
                <a:schemeClr val="tx1"/>
              </a:solidFill>
            </a:ln>
          </a:endParaRPr>
        </a:p>
      </dsp:txBody>
      <dsp:txXfrm>
        <a:off x="41765" y="41828"/>
        <a:ext cx="4363779" cy="772032"/>
      </dsp:txXfrm>
    </dsp:sp>
    <dsp:sp modelId="{E7B83A01-B0B4-4B62-A4B0-A4DEAEE2A981}">
      <dsp:nvSpPr>
        <dsp:cNvPr id="0" name=""/>
        <dsp:cNvSpPr/>
      </dsp:nvSpPr>
      <dsp:spPr>
        <a:xfrm>
          <a:off x="0" y="877929"/>
          <a:ext cx="4447309" cy="855562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n>
                <a:solidFill>
                  <a:schemeClr val="tx1"/>
                </a:solidFill>
              </a:ln>
            </a:rPr>
            <a:t>Type</a:t>
          </a:r>
          <a:endParaRPr lang="ru-RU" sz="3600" kern="1200" dirty="0">
            <a:ln>
              <a:solidFill>
                <a:schemeClr val="tx1"/>
              </a:solidFill>
            </a:ln>
          </a:endParaRPr>
        </a:p>
      </dsp:txBody>
      <dsp:txXfrm>
        <a:off x="41765" y="919694"/>
        <a:ext cx="4363779" cy="772032"/>
      </dsp:txXfrm>
    </dsp:sp>
    <dsp:sp modelId="{327DA118-731C-470E-88A7-CD16DF523532}">
      <dsp:nvSpPr>
        <dsp:cNvPr id="0" name=""/>
        <dsp:cNvSpPr/>
      </dsp:nvSpPr>
      <dsp:spPr>
        <a:xfrm>
          <a:off x="0" y="1734589"/>
          <a:ext cx="4447309" cy="855562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n>
                <a:solidFill>
                  <a:schemeClr val="tx1"/>
                </a:solidFill>
              </a:ln>
            </a:rPr>
            <a:t>Stuffing</a:t>
          </a:r>
          <a:endParaRPr lang="ru-RU" sz="3200" kern="1200" dirty="0">
            <a:ln>
              <a:solidFill>
                <a:schemeClr val="tx1"/>
              </a:solidFill>
            </a:ln>
          </a:endParaRPr>
        </a:p>
      </dsp:txBody>
      <dsp:txXfrm>
        <a:off x="41765" y="1776354"/>
        <a:ext cx="4363779" cy="772032"/>
      </dsp:txXfrm>
    </dsp:sp>
    <dsp:sp modelId="{31620986-5137-430A-9F4D-30E08B6EDA07}">
      <dsp:nvSpPr>
        <dsp:cNvPr id="0" name=""/>
        <dsp:cNvSpPr/>
      </dsp:nvSpPr>
      <dsp:spPr>
        <a:xfrm>
          <a:off x="0" y="2601851"/>
          <a:ext cx="4447309" cy="855562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n>
                <a:solidFill>
                  <a:schemeClr val="tx1"/>
                </a:solidFill>
              </a:ln>
            </a:rPr>
            <a:t>Texture</a:t>
          </a:r>
          <a:endParaRPr lang="ru-RU" sz="2800" kern="1200" dirty="0">
            <a:ln>
              <a:solidFill>
                <a:schemeClr val="tx1"/>
              </a:solidFill>
            </a:ln>
          </a:endParaRPr>
        </a:p>
      </dsp:txBody>
      <dsp:txXfrm>
        <a:off x="41765" y="2643616"/>
        <a:ext cx="4363779" cy="772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A5E9B-8C4E-431F-A041-61961D2CAAF7}">
      <dsp:nvSpPr>
        <dsp:cNvPr id="0" name=""/>
        <dsp:cNvSpPr/>
      </dsp:nvSpPr>
      <dsp:spPr>
        <a:xfrm>
          <a:off x="0" y="63"/>
          <a:ext cx="4447309" cy="855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n w="3175">
                <a:solidFill>
                  <a:schemeClr val="tx1"/>
                </a:solidFill>
              </a:ln>
            </a:rPr>
            <a:t>Size</a:t>
          </a:r>
          <a:endParaRPr lang="ru-RU" sz="4400" kern="1200" dirty="0">
            <a:ln w="3175">
              <a:solidFill>
                <a:schemeClr val="tx1"/>
              </a:solidFill>
            </a:ln>
          </a:endParaRPr>
        </a:p>
      </dsp:txBody>
      <dsp:txXfrm>
        <a:off x="41765" y="41828"/>
        <a:ext cx="4363779" cy="772032"/>
      </dsp:txXfrm>
    </dsp:sp>
    <dsp:sp modelId="{E7B83A01-B0B4-4B62-A4B0-A4DEAEE2A981}">
      <dsp:nvSpPr>
        <dsp:cNvPr id="0" name=""/>
        <dsp:cNvSpPr/>
      </dsp:nvSpPr>
      <dsp:spPr>
        <a:xfrm>
          <a:off x="0" y="877929"/>
          <a:ext cx="4447309" cy="855562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n>
                <a:solidFill>
                  <a:schemeClr val="tx1"/>
                </a:solidFill>
              </a:ln>
            </a:rPr>
            <a:t>        </a:t>
          </a:r>
          <a:r>
            <a:rPr lang="en-US" sz="3600" kern="1200" dirty="0" smtClean="0">
              <a:ln>
                <a:solidFill>
                  <a:schemeClr val="tx1"/>
                </a:solidFill>
              </a:ln>
            </a:rPr>
            <a:t>Crunch level</a:t>
          </a:r>
          <a:endParaRPr lang="ru-RU" sz="3600" kern="1200" dirty="0">
            <a:ln>
              <a:solidFill>
                <a:schemeClr val="tx1"/>
              </a:solidFill>
            </a:ln>
          </a:endParaRPr>
        </a:p>
      </dsp:txBody>
      <dsp:txXfrm>
        <a:off x="41765" y="919694"/>
        <a:ext cx="4363779" cy="772032"/>
      </dsp:txXfrm>
    </dsp:sp>
    <dsp:sp modelId="{327DA118-731C-470E-88A7-CD16DF523532}">
      <dsp:nvSpPr>
        <dsp:cNvPr id="0" name=""/>
        <dsp:cNvSpPr/>
      </dsp:nvSpPr>
      <dsp:spPr>
        <a:xfrm>
          <a:off x="0" y="1734589"/>
          <a:ext cx="4447309" cy="855562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n>
                <a:solidFill>
                  <a:schemeClr val="tx1"/>
                </a:solidFill>
              </a:ln>
            </a:rPr>
            <a:t>Thickness</a:t>
          </a:r>
          <a:endParaRPr lang="ru-RU" sz="3200" kern="1200" dirty="0">
            <a:ln>
              <a:solidFill>
                <a:schemeClr val="tx1"/>
              </a:solidFill>
            </a:ln>
          </a:endParaRPr>
        </a:p>
      </dsp:txBody>
      <dsp:txXfrm>
        <a:off x="41765" y="1776354"/>
        <a:ext cx="4363779" cy="772032"/>
      </dsp:txXfrm>
    </dsp:sp>
    <dsp:sp modelId="{31620986-5137-430A-9F4D-30E08B6EDA07}">
      <dsp:nvSpPr>
        <dsp:cNvPr id="0" name=""/>
        <dsp:cNvSpPr/>
      </dsp:nvSpPr>
      <dsp:spPr>
        <a:xfrm>
          <a:off x="0" y="2601851"/>
          <a:ext cx="4447309" cy="855562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chemeClr val="tx1"/>
                </a:solidFill>
              </a:ln>
            </a:rPr>
            <a:t>         </a:t>
          </a:r>
          <a:r>
            <a:rPr lang="en-US" sz="2800" kern="1200" dirty="0" smtClean="0">
              <a:ln>
                <a:solidFill>
                  <a:schemeClr val="tx1"/>
                </a:solidFill>
              </a:ln>
            </a:rPr>
            <a:t>Quantity</a:t>
          </a:r>
          <a:r>
            <a:rPr lang="en-US" sz="2400" kern="1200" dirty="0" smtClean="0">
              <a:ln>
                <a:solidFill>
                  <a:schemeClr val="tx1"/>
                </a:solidFill>
              </a:ln>
            </a:rPr>
            <a:t> </a:t>
          </a:r>
          <a:r>
            <a:rPr lang="en-US" sz="2800" kern="1200" dirty="0" smtClean="0">
              <a:ln>
                <a:solidFill>
                  <a:schemeClr val="tx1"/>
                </a:solidFill>
              </a:ln>
            </a:rPr>
            <a:t>of</a:t>
          </a:r>
          <a:r>
            <a:rPr lang="en-US" sz="2400" kern="1200" dirty="0" smtClean="0">
              <a:ln>
                <a:solidFill>
                  <a:schemeClr val="tx1"/>
                </a:solidFill>
              </a:ln>
            </a:rPr>
            <a:t> </a:t>
          </a:r>
          <a:r>
            <a:rPr lang="en-US" sz="2800" kern="1200" dirty="0" smtClean="0">
              <a:ln>
                <a:solidFill>
                  <a:schemeClr val="tx1"/>
                </a:solidFill>
              </a:ln>
            </a:rPr>
            <a:t>pancakes</a:t>
          </a:r>
          <a:endParaRPr lang="ru-RU" sz="1800" kern="1200" dirty="0">
            <a:ln>
              <a:solidFill>
                <a:schemeClr val="tx1"/>
              </a:solidFill>
            </a:ln>
          </a:endParaRPr>
        </a:p>
      </dsp:txBody>
      <dsp:txXfrm>
        <a:off x="41765" y="2643616"/>
        <a:ext cx="4363779" cy="772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0.73671</cdr:x>
      <cdr:y>0.06209</cdr:y>
    </cdr:from>
    <cdr:to>
      <cdr:x>0.76892</cdr:x>
      <cdr:y>0.14381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47000" y="270163"/>
          <a:ext cx="338667" cy="355600"/>
        </a:xfrm>
        <a:prstGeom xmlns:a="http://schemas.openxmlformats.org/drawingml/2006/main" prst="rect">
          <a:avLst/>
        </a:prstGeom>
        <a:solidFill xmlns:a="http://schemas.openxmlformats.org/drawingml/2006/main">
          <a:srgbClr val="3366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0.7351</cdr:x>
      <cdr:y>0.46084</cdr:y>
    </cdr:from>
    <cdr:to>
      <cdr:x>0.76731</cdr:x>
      <cdr:y>0.54256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730065" y="2005255"/>
          <a:ext cx="338667" cy="355600"/>
        </a:xfrm>
        <a:prstGeom xmlns:a="http://schemas.openxmlformats.org/drawingml/2006/main" prst="rect">
          <a:avLst/>
        </a:prstGeom>
        <a:solidFill xmlns:a="http://schemas.openxmlformats.org/drawingml/2006/main">
          <a:srgbClr val="FF33C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0.73671</cdr:x>
      <cdr:y>0.2459</cdr:y>
    </cdr:from>
    <cdr:to>
      <cdr:x>0.76892</cdr:x>
      <cdr:y>0.32762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746999" y="1069976"/>
          <a:ext cx="338667" cy="355600"/>
        </a:xfrm>
        <a:prstGeom xmlns:a="http://schemas.openxmlformats.org/drawingml/2006/main" prst="rect">
          <a:avLst/>
        </a:prstGeom>
        <a:solidFill xmlns:a="http://schemas.openxmlformats.org/drawingml/2006/main">
          <a:srgbClr val="66FF6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0.7351</cdr:x>
      <cdr:y>0.65658</cdr:y>
    </cdr:from>
    <cdr:to>
      <cdr:x>0.76731</cdr:x>
      <cdr:y>0.73831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730066" y="2857018"/>
          <a:ext cx="338667" cy="35560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6FB2F-75B7-4780-B1A2-96A1399788E8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7A71-A4EA-4D89-AF06-A2653D236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7A71-A4EA-4D89-AF06-A2653D2367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5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7A71-A4EA-4D89-AF06-A2653D2367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9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A247-00FB-4014-9577-6506CB766C81}" type="datetime1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8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8285-C784-4434-AF06-1AF4A2D63FCA}" type="datetime1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9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FFFB-D9D2-4807-BCC1-4D0B18352BC8}" type="datetime1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82B5-0F90-425C-AB61-1503224CC665}" type="datetime1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1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351AC-C9CC-4C02-ADAD-45C294855A56}" type="datetime1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52C-B31F-4DD8-817E-5849EFEC7590}" type="datetime1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1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9263-8D06-4B2B-8A20-CF0091CD417B}" type="datetime1">
              <a:rPr lang="ru-RU" smtClean="0"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9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EED9-5663-412C-9AFC-579C20CC8183}" type="datetime1">
              <a:rPr lang="ru-RU" smtClean="0"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9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5560-B92A-4BA6-85D8-C2925F1E879D}" type="datetime1">
              <a:rPr lang="ru-RU" smtClean="0"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84E8-173C-45B2-A51F-3CD8D44800FC}" type="datetime1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BE1A-F395-48FA-8942-898DB1DF16A6}" type="datetime1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8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62DEB-F0FE-442A-972D-6330BA5B3CF2}" type="datetime1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9F95-83F5-4E08-AC3E-0EA5A1FF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6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chart" Target="../charts/chart5.xml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52.png"/><Relationship Id="rId10" Type="http://schemas.openxmlformats.org/officeDocument/2006/relationships/comments" Target="../comments/comment1.xml"/><Relationship Id="rId4" Type="http://schemas.openxmlformats.org/officeDocument/2006/relationships/image" Target="../media/image51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chart" Target="../charts/chart7.xml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6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5.png"/><Relationship Id="rId7" Type="http://schemas.openxmlformats.org/officeDocument/2006/relationships/diagramData" Target="../diagrams/data2.xml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28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chart" Target="../charts/chart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img2.goodfon.su/original/4928x3264/a/3e/oladi-bliny-blinchiki-e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7222"/>
            <a:ext cx="12192000" cy="807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0454" y="1951376"/>
            <a:ext cx="6432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+mj-lt"/>
              </a:rPr>
              <a:t>Problem </a:t>
            </a:r>
            <a:r>
              <a:rPr lang="ru-RU" sz="6000" dirty="0" smtClean="0">
                <a:latin typeface="+mj-lt"/>
              </a:rPr>
              <a:t>№</a:t>
            </a:r>
            <a:r>
              <a:rPr lang="en-US" sz="6000" dirty="0" smtClean="0">
                <a:latin typeface="+mj-lt"/>
              </a:rPr>
              <a:t>7 Pancakes</a:t>
            </a:r>
            <a:endParaRPr lang="ru-RU" sz="6000" dirty="0">
              <a:latin typeface="+mj-lt"/>
            </a:endParaRPr>
          </a:p>
        </p:txBody>
      </p:sp>
      <p:pic>
        <p:nvPicPr>
          <p:cNvPr id="1026" name="Picture 2" descr="http://cs624225.vk.me/v624225880/3b3a9/desWvdLh--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49" y="4584750"/>
            <a:ext cx="2296059" cy="22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624225.vk.me/v624225880/3b3a2/1Dziat4sA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0909" cy="19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718078"/>
              </p:ext>
            </p:extLst>
          </p:nvPr>
        </p:nvGraphicFramePr>
        <p:xfrm>
          <a:off x="52533" y="200501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-16792"/>
            <a:ext cx="12192000" cy="15578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6600" dirty="0">
                <a:ln>
                  <a:solidFill>
                    <a:schemeClr val="tx1"/>
                  </a:solidFill>
                </a:ln>
              </a:rPr>
              <a:t>Quantity</a:t>
            </a:r>
            <a:r>
              <a:rPr lang="en-US" sz="60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6600" dirty="0">
                <a:ln>
                  <a:solidFill>
                    <a:schemeClr val="tx1"/>
                  </a:solidFill>
                </a:ln>
              </a:rPr>
              <a:t>of</a:t>
            </a:r>
            <a:r>
              <a:rPr lang="en-US" sz="60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6600" dirty="0">
                <a:ln>
                  <a:solidFill>
                    <a:schemeClr val="tx1"/>
                  </a:solidFill>
                </a:ln>
              </a:rPr>
              <a:t>pancakes</a:t>
            </a:r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0110" y="5714999"/>
            <a:ext cx="249382" cy="2632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0110" y="3831214"/>
            <a:ext cx="249382" cy="2632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0110" y="1947430"/>
            <a:ext cx="249382" cy="26323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6582" y="1828800"/>
            <a:ext cx="187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</a:t>
            </a:r>
            <a:r>
              <a:rPr lang="en-US" sz="2800" dirty="0" smtClean="0"/>
              <a:t>pancake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5018" y="3713018"/>
            <a:ext cx="238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2-10 pancakes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65017" y="5597236"/>
            <a:ext cx="296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10-30 pancakes</a:t>
            </a:r>
            <a:endParaRPr lang="ru-RU" sz="2800" dirty="0"/>
          </a:p>
        </p:txBody>
      </p:sp>
      <p:pic>
        <p:nvPicPr>
          <p:cNvPr id="5124" name="Picture 4" descr="http://i.telegraph.co.uk/multimedia/archive/01842/pancakes_184292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6" y="4931351"/>
            <a:ext cx="2833754" cy="1773382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стные блины / Блины / TVCook: пошаговые рецепты с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50" y="1748676"/>
            <a:ext cx="2833755" cy="1891532"/>
          </a:xfrm>
          <a:prstGeom prst="rect">
            <a:avLst/>
          </a:prstGeom>
          <a:solidFill>
            <a:schemeClr val="bg1"/>
          </a:solidFill>
          <a:ln w="76200">
            <a:solidFill>
              <a:srgbClr val="ED7D31"/>
            </a:solidFill>
          </a:ln>
        </p:spPr>
      </p:pic>
      <p:pic>
        <p:nvPicPr>
          <p:cNvPr id="5130" name="Picture 10" descr="http://vmultivarke.ru/wp-content/uploads/2012/03/%D0%91%D0%BB%D0%B8%D0%BD%D1%8B-%D0%B2-%D0%BC%D0%B8%D0%BA%D1%80%D0%BE%D0%B2%D0%BE%D0%BB%D0%BD%D0%BE%D0%B2%D0%BA%D0%B5-300x2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738" y="3209455"/>
            <a:ext cx="2857500" cy="215265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52533" y="3149130"/>
            <a:ext cx="3269673" cy="19266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48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5578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6600" dirty="0">
                <a:ln w="3175">
                  <a:solidFill>
                    <a:schemeClr val="tx1"/>
                  </a:solidFill>
                </a:ln>
              </a:rPr>
              <a:t>Form</a:t>
            </a:r>
            <a:endParaRPr lang="ru-RU" sz="6600" dirty="0">
              <a:ln w="3175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485979514"/>
              </p:ext>
            </p:extLst>
          </p:nvPr>
        </p:nvGraphicFramePr>
        <p:xfrm>
          <a:off x="-129310" y="3172690"/>
          <a:ext cx="5629564" cy="415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263235" y="1731819"/>
            <a:ext cx="263237" cy="249382"/>
          </a:xfrm>
          <a:prstGeom prst="rect">
            <a:avLst/>
          </a:prstGeom>
          <a:solidFill>
            <a:srgbClr val="5A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435925" y="1731819"/>
            <a:ext cx="263237" cy="2493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63235" y="2784765"/>
            <a:ext cx="263237" cy="249382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435925" y="2784766"/>
            <a:ext cx="263237" cy="249382"/>
          </a:xfrm>
          <a:prstGeom prst="rect">
            <a:avLst/>
          </a:prstGeom>
          <a:solidFill>
            <a:srgbClr val="E97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37309" y="1634836"/>
            <a:ext cx="252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curtailed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3976251" y="2647846"/>
            <a:ext cx="252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figured</a:t>
            </a:r>
            <a:endParaRPr lang="ru-RU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720435" y="2647846"/>
            <a:ext cx="252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triangular</a:t>
            </a:r>
            <a:endParaRPr lang="ru-RU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3976251" y="1594900"/>
            <a:ext cx="252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round</a:t>
            </a:r>
            <a:endParaRPr lang="ru-RU" sz="2800" dirty="0"/>
          </a:p>
        </p:txBody>
      </p:sp>
      <p:pic>
        <p:nvPicPr>
          <p:cNvPr id="6146" name="Picture 2" descr="http://i034.radikal.ru/0909/05/2bf5a10335f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55" y="1859747"/>
            <a:ext cx="2806418" cy="1544197"/>
          </a:xfrm>
          <a:prstGeom prst="rect">
            <a:avLst/>
          </a:prstGeom>
          <a:solidFill>
            <a:schemeClr val="bg1"/>
          </a:solidFill>
          <a:ln w="76200">
            <a:solidFill>
              <a:srgbClr val="5A99D3"/>
            </a:solidFill>
          </a:ln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9673" y="5017870"/>
            <a:ext cx="2524189" cy="1578549"/>
          </a:xfrm>
          <a:prstGeom prst="rect">
            <a:avLst/>
          </a:prstGeom>
          <a:solidFill>
            <a:schemeClr val="bg1"/>
          </a:solidFill>
          <a:ln w="76200">
            <a:solidFill>
              <a:srgbClr val="E97C30"/>
            </a:solidFill>
          </a:ln>
        </p:spPr>
      </p:pic>
      <p:pic>
        <p:nvPicPr>
          <p:cNvPr id="62" name="Picture 14" descr="http://cdn.mamaplus.md/15049/54e5cb81d0926_54e5cb81d09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15" y="2962276"/>
            <a:ext cx="2601307" cy="1517429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vcook.ru/uploads/images/00/05/92/2013/03/27/db98de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55" y="3841560"/>
            <a:ext cx="2805996" cy="1890016"/>
          </a:xfrm>
          <a:prstGeom prst="rect">
            <a:avLst/>
          </a:prstGeom>
          <a:solidFill>
            <a:schemeClr val="bg1"/>
          </a:solidFill>
          <a:ln w="76200">
            <a:solidFill>
              <a:srgbClr val="A3A3A3"/>
            </a:solidFill>
          </a:ln>
        </p:spPr>
      </p:pic>
      <p:sp>
        <p:nvSpPr>
          <p:cNvPr id="63" name="Номер слайда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11</a:t>
            </a:fld>
            <a:endParaRPr lang="ru-RU"/>
          </a:p>
        </p:txBody>
      </p:sp>
      <p:sp>
        <p:nvSpPr>
          <p:cNvPr id="6144" name="Овал 6143"/>
          <p:cNvSpPr/>
          <p:nvPr/>
        </p:nvSpPr>
        <p:spPr>
          <a:xfrm>
            <a:off x="163487" y="2120790"/>
            <a:ext cx="2857500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1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5578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6600" dirty="0" smtClean="0">
                <a:ln w="3175">
                  <a:solidFill>
                    <a:schemeClr val="tx1"/>
                  </a:solidFill>
                </a:ln>
              </a:rPr>
              <a:t>Type</a:t>
            </a:r>
            <a:endParaRPr lang="ru-RU" sz="6600" dirty="0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10" descr="http://vkusno-da.ru/wp-content/uploads/2012/05/%D0%9A%D0%B0%D1%80%D1%82%D0%BE%D1%84%D0%B5%D0%BB%D1%8C%D0%BD%D1%8B%D0%B5-%D0%B4%D1%80%D0%B0%D0%BD%D0%B8%D0%BA%D0%B8-%D0%B8%D0%BB%D0%B8-%D0%BA%D0%B0%D1%80%D1%82%D0%BE%D1%84%D0%B5%D0%BB%D1%8C%D0%BD%D1%8B%D0%B5-%D0%B1%D0%BB%D0%B8%D0%BD%D1%8B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68" y="5252904"/>
            <a:ext cx="1918373" cy="151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12</a:t>
            </a:fld>
            <a:endParaRPr lang="ru-RU"/>
          </a:p>
        </p:txBody>
      </p:sp>
      <p:pic>
        <p:nvPicPr>
          <p:cNvPr id="7" name="Picture 4" descr="http://www.vypechka.ru/storage-10677/images-1776/ff5e91a8cfc635be4edcbcd71b04ff0a_617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57" y="5303837"/>
            <a:ext cx="2134679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na-kuhne.by/wp-content/uploads/2014/11/16facbf02d6a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09" y="5132701"/>
            <a:ext cx="2209650" cy="15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timefry.ru/img/site/1391645156104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44" y="2200191"/>
            <a:ext cx="2044188" cy="16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lh3.googleusercontent.com/PawxbD4CRD0D7ko964JsSLIZOOIEz9_HlpmbtMyH9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045" y="2245328"/>
            <a:ext cx="2086427" cy="156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s623724.vk.me/v623724884/1d32e/EbwDHUtMg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98" y="2135402"/>
            <a:ext cx="1826047" cy="22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88012539"/>
              </p:ext>
            </p:extLst>
          </p:nvPr>
        </p:nvGraphicFramePr>
        <p:xfrm>
          <a:off x="-1338962" y="159547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450600" y="1706492"/>
            <a:ext cx="359113" cy="345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685246" y="4781374"/>
            <a:ext cx="359113" cy="345074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31441" y="4781374"/>
            <a:ext cx="359113" cy="345074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58433" y="4787627"/>
            <a:ext cx="359113" cy="34507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64836" y="1660345"/>
            <a:ext cx="359113" cy="345074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936036" y="1731148"/>
            <a:ext cx="359113" cy="345074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228716" y="1509716"/>
            <a:ext cx="146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American pancakes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962916" y="4664783"/>
            <a:ext cx="1469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ortilla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940395" y="4421907"/>
            <a:ext cx="174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Potato pancakes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080604" y="4686828"/>
            <a:ext cx="9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  <a:latin typeface="+mj-lt"/>
              </a:rPr>
              <a:t>Fritter</a:t>
            </a:r>
            <a:endParaRPr lang="ru-RU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66524" y="1642349"/>
            <a:ext cx="147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Necci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914480" y="1670765"/>
            <a:ext cx="183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pancakes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432076" y="4573917"/>
            <a:ext cx="2485408" cy="24555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99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zastavki.com/pictures/originals/2014/Holidays___Carnival_Pancakes_with_condensed_milk_on_Shrove_Tuesday_059243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19" y="2575154"/>
            <a:ext cx="2332755" cy="1749566"/>
          </a:xfrm>
          <a:prstGeom prst="rect">
            <a:avLst/>
          </a:prstGeom>
          <a:noFill/>
          <a:ln w="76200">
            <a:solidFill>
              <a:srgbClr val="ED7D3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767751"/>
              </p:ext>
            </p:extLst>
          </p:nvPr>
        </p:nvGraphicFramePr>
        <p:xfrm>
          <a:off x="4267200" y="197961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15578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6600" dirty="0">
                <a:ln>
                  <a:solidFill>
                    <a:schemeClr val="tx1"/>
                  </a:solidFill>
                </a:ln>
              </a:rPr>
              <a:t>Stuffing</a:t>
            </a:r>
            <a:endParaRPr lang="ru-RU" sz="66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4" descr="http://shoko72.ru/upload/iblock/17a/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8" y="2644502"/>
            <a:ext cx="2514206" cy="1674501"/>
          </a:xfrm>
          <a:prstGeom prst="rect">
            <a:avLst/>
          </a:prstGeom>
          <a:noFill/>
          <a:ln w="76200">
            <a:solidFill>
              <a:srgbClr val="5B9B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restoran.ua/storage/images/restoran/kiev/news/prazdniki/maslenitsa/maslenitsa-2011/2011-02-28-horiv/maslenicu-v-staroslavyanskom-stile-v-restorane-horiv/782764-1-rus-RU/Maslenicu-v-staroslavyanskom-stile-v-restorane-Horiv_fu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47" y="2614788"/>
            <a:ext cx="1256249" cy="1704215"/>
          </a:xfrm>
          <a:prstGeom prst="rect">
            <a:avLst/>
          </a:prstGeom>
          <a:noFill/>
          <a:ln w="76200">
            <a:solidFill>
              <a:srgbClr val="A5A5A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moirebenok.ua/wp-content/uploads/2015/02/archive_Fotolia_29216878_Subscription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4" y="4969863"/>
            <a:ext cx="1720027" cy="1751612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n1s2.hsmedia.ru/e0/6f/c3/e06fc3ed92b97b5cb1417fb87c75fcb3/330x415_1_07cb41d9ed7e69f51a055181d0275912@500x630_0xd42ee42a_489542301139340715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14" y="5059761"/>
            <a:ext cx="1321362" cy="1661714"/>
          </a:xfrm>
          <a:prstGeom prst="rect">
            <a:avLst/>
          </a:prstGeom>
          <a:noFill/>
          <a:ln w="76200">
            <a:solidFill>
              <a:srgbClr val="4472C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cdn5.img22.ria.ru/images/99663/46/99663463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28" y="5059760"/>
            <a:ext cx="2932437" cy="1661715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8528" y="2055813"/>
            <a:ext cx="251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our </a:t>
            </a:r>
            <a:r>
              <a:rPr lang="en-US" sz="2400" dirty="0"/>
              <a:t>cream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8570" y="2074263"/>
            <a:ext cx="251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dirty="0" smtClean="0"/>
              <a:t>ondensed </a:t>
            </a:r>
            <a:r>
              <a:rPr lang="en-US" sz="2400" dirty="0"/>
              <a:t>milk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25769" y="2090187"/>
            <a:ext cx="251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Butter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0724" y="4413600"/>
            <a:ext cx="251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Jem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922792" y="4440243"/>
            <a:ext cx="251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Berries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436998" y="4532465"/>
            <a:ext cx="251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Honey</a:t>
            </a:r>
            <a:endParaRPr lang="ru-RU" sz="2400" dirty="0"/>
          </a:p>
        </p:txBody>
      </p:sp>
      <p:sp>
        <p:nvSpPr>
          <p:cNvPr id="23" name="Овал 22"/>
          <p:cNvSpPr/>
          <p:nvPr/>
        </p:nvSpPr>
        <p:spPr>
          <a:xfrm>
            <a:off x="2722733" y="1828801"/>
            <a:ext cx="3074209" cy="2895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114265" y="1317013"/>
            <a:ext cx="3077736" cy="6145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</a:t>
            </a:r>
            <a:r>
              <a:rPr lang="en-US" sz="2400" smtClean="0"/>
              <a:t>nsignificant </a:t>
            </a:r>
            <a:r>
              <a:rPr lang="en-US" sz="2400"/>
              <a:t>parameter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449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926828"/>
              </p:ext>
            </p:extLst>
          </p:nvPr>
        </p:nvGraphicFramePr>
        <p:xfrm>
          <a:off x="-1905000" y="219127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96000" y="6675437"/>
            <a:ext cx="2743200" cy="365125"/>
          </a:xfrm>
        </p:spPr>
        <p:txBody>
          <a:bodyPr/>
          <a:lstStyle/>
          <a:p>
            <a:fld id="{CBBE9F95-83F5-4E08-AC3E-0EA5A1FF1106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15578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6600" dirty="0" smtClean="0">
                <a:ln>
                  <a:solidFill>
                    <a:schemeClr val="tx1"/>
                  </a:solidFill>
                </a:ln>
              </a:rPr>
              <a:t>Texture</a:t>
            </a:r>
            <a:endParaRPr lang="ru-RU" sz="5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38900" y="2222764"/>
            <a:ext cx="381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38900" y="4414261"/>
            <a:ext cx="381000" cy="381000"/>
          </a:xfrm>
          <a:prstGeom prst="rect">
            <a:avLst/>
          </a:prstGeom>
          <a:solidFill>
            <a:srgbClr val="64F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24700" y="2055813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Without holes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7191375" y="4281596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</a:t>
            </a:r>
            <a:r>
              <a:rPr lang="en-US" sz="3600" dirty="0" smtClean="0"/>
              <a:t>ith </a:t>
            </a:r>
            <a:r>
              <a:rPr lang="en-US" sz="3600" dirty="0"/>
              <a:t>holes</a:t>
            </a:r>
            <a:endParaRPr lang="ru-RU" sz="3600" dirty="0"/>
          </a:p>
        </p:txBody>
      </p:sp>
      <p:pic>
        <p:nvPicPr>
          <p:cNvPr id="8194" name="Picture 2" descr="Частные Заметки &quot; рецепты вкусных блин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7" y="2702144"/>
            <a:ext cx="2435225" cy="14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к сделать блины на молоке с дыроч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7" y="4851509"/>
            <a:ext cx="2435225" cy="17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096000" y="1674813"/>
            <a:ext cx="5695950" cy="27394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5025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15578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6600" dirty="0">
                <a:ln>
                  <a:solidFill>
                    <a:schemeClr val="tx1"/>
                  </a:solidFill>
                </a:ln>
              </a:rPr>
              <a:t>The 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</a:rPr>
              <a:t>tastiest </a:t>
            </a:r>
            <a:r>
              <a:rPr lang="en-US" sz="6600" dirty="0">
                <a:ln>
                  <a:solidFill>
                    <a:schemeClr val="tx1"/>
                  </a:solidFill>
                </a:ln>
              </a:rPr>
              <a:t>pancake</a:t>
            </a:r>
            <a:endParaRPr lang="ru-RU" sz="5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242" name="Picture 2" descr="http://bm.img.com.ua/berlin/storage/afisha/orig/c/ab/278fadc626ce866ae458e4011b9a4a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22992"/>
            <a:ext cx="60960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0243" y="2139131"/>
            <a:ext cx="278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Size: 1</a:t>
            </a:r>
            <a:r>
              <a:rPr lang="ru-RU" sz="3200" dirty="0" smtClean="0"/>
              <a:t>0-15</a:t>
            </a:r>
            <a:r>
              <a:rPr lang="en-US" sz="3200" dirty="0" smtClean="0"/>
              <a:t> cm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1950" y="2997325"/>
            <a:ext cx="2228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Thickness: &lt;1 mm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1950" y="4289674"/>
            <a:ext cx="308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Crunch level:</a:t>
            </a:r>
          </a:p>
          <a:p>
            <a:r>
              <a:rPr lang="en-US" sz="3200" dirty="0" smtClean="0"/>
              <a:t>The well fried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334500" y="194054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2-10 pancakes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334500" y="3057063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Triangle form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9334500" y="4022767"/>
            <a:ext cx="308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With condensed milk 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334500" y="5461694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Without holes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5314" y="551705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Potato pancakes</a:t>
            </a:r>
            <a:endParaRPr lang="ru-RU" sz="3200" dirty="0"/>
          </a:p>
        </p:txBody>
      </p:sp>
      <p:sp>
        <p:nvSpPr>
          <p:cNvPr id="10" name="Умножение 9"/>
          <p:cNvSpPr/>
          <p:nvPr/>
        </p:nvSpPr>
        <p:spPr>
          <a:xfrm>
            <a:off x="428625" y="5273968"/>
            <a:ext cx="1943100" cy="107095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16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15578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6600" dirty="0">
                <a:ln>
                  <a:solidFill>
                    <a:schemeClr val="tx1"/>
                  </a:solidFill>
                </a:ln>
              </a:rPr>
              <a:t>The 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</a:rPr>
              <a:t>tastiest pancake</a:t>
            </a:r>
            <a:endParaRPr lang="ru-RU" sz="5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407" y="1979845"/>
            <a:ext cx="2228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Thickness: &lt;1 mm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18407" y="515110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2-10 pancakes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03745" y="3767527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Triangle form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03745" y="307519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Without holes</a:t>
            </a:r>
            <a:endParaRPr lang="ru-RU" sz="3200" dirty="0"/>
          </a:p>
        </p:txBody>
      </p:sp>
      <p:pic>
        <p:nvPicPr>
          <p:cNvPr id="1028" name="Picture 4" descr="http://pekarenok.info/uploads/posts/2015-05/1430824474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36" y="2008839"/>
            <a:ext cx="3703127" cy="24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8407" y="4459863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Potato pancakes</a:t>
            </a:r>
            <a:endParaRPr lang="ru-RU" sz="3200" dirty="0"/>
          </a:p>
        </p:txBody>
      </p:sp>
      <p:pic>
        <p:nvPicPr>
          <p:cNvPr id="1030" name="Picture 6" descr="http://img1.liveinternet.ru/images/attach/c/2/72/881/72881994_1331500_kopiy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36" y="3429000"/>
            <a:ext cx="3627664" cy="29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1076" y="5844366"/>
            <a:ext cx="307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Size: </a:t>
            </a:r>
            <a:r>
              <a:rPr lang="ru-RU" sz="3200" dirty="0" smtClean="0"/>
              <a:t>10-15</a:t>
            </a:r>
            <a:r>
              <a:rPr lang="en-US" sz="3200" dirty="0" smtClean="0"/>
              <a:t> cm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395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293" y="8572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Thanks for attention!</a:t>
            </a:r>
            <a:endParaRPr lang="ru-RU" sz="5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17</a:t>
            </a:fld>
            <a:endParaRPr lang="ru-RU"/>
          </a:p>
        </p:txBody>
      </p:sp>
      <p:pic>
        <p:nvPicPr>
          <p:cNvPr id="2050" name="Picture 2" descr="http://adalin.mospsy.ru/img6/blin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3" y="2931998"/>
            <a:ext cx="4350843" cy="30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oodoo.ru/uploads/posts/2011-12/blin-0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667" y1="21839" x2="26167" y2="79310"/>
                        <a14:backgroundMark x1="48333" y1="22069" x2="46333" y2="12184"/>
                        <a14:backgroundMark x1="51500" y1="17011" x2="51500" y2="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57" y="2395536"/>
            <a:ext cx="5715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7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Smell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1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walls.com/images/201202/reWalls.com_613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100000" l="9512" r="98653">
                        <a14:foregroundMark x1="35185" y1="50884" x2="35185" y2="50884"/>
                        <a14:foregroundMark x1="35522" y1="53914" x2="35522" y2="53914"/>
                        <a14:foregroundMark x1="37626" y1="55934" x2="37626" y2="55934"/>
                        <a14:foregroundMark x1="25926" y1="54924" x2="25926" y2="54924"/>
                        <a14:foregroundMark x1="29377" y1="44697" x2="29377" y2="44697"/>
                        <a14:foregroundMark x1="25926" y1="34848" x2="25926" y2="3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1" t="5349" r="2376" b="822"/>
          <a:stretch/>
        </p:blipFill>
        <p:spPr bwMode="auto">
          <a:xfrm>
            <a:off x="7858167" y="3769128"/>
            <a:ext cx="4333833" cy="30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853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tx1"/>
                  </a:solidFill>
                </a:ln>
              </a:rPr>
              <a:t>Problem</a:t>
            </a:r>
            <a:endParaRPr lang="ru-RU" sz="6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It is argued that pancakes can be so good looking that they ignite appetite by their appearance only. Suggest grounded scientific criteria to parameterize how appetizing the pancakes are. 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334919"/>
            <a:ext cx="2743200" cy="365125"/>
          </a:xfrm>
        </p:spPr>
        <p:txBody>
          <a:bodyPr/>
          <a:lstStyle/>
          <a:p>
            <a:fld id="{CBBE9F95-83F5-4E08-AC3E-0EA5A1FF1106}" type="slidenum">
              <a:rPr lang="ru-RU" sz="2000" smtClean="0"/>
              <a:t>2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4999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68" y="0"/>
            <a:ext cx="12200467" cy="13078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Why we judge by appearances?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img0.liveinternet.ru/images/attach/b/2/1/723/1723169_1189858613_moz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25" b="92352" l="151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9941" r="2523" b="5659"/>
          <a:stretch/>
        </p:blipFill>
        <p:spPr bwMode="auto">
          <a:xfrm>
            <a:off x="6741639" y="1956951"/>
            <a:ext cx="3602181" cy="27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ilyagin.ru/image/data/raznoe/-%D0%B3%D0%BE%D0%BB%D1%83%D0%B1%D0%BE%D0%B9-%D0%B3%D0%BB%D0%B0%D0%B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287" y="3509962"/>
            <a:ext cx="4191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341636" y="4356243"/>
            <a:ext cx="7018121" cy="7656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8" name="Picture 6" descr="https://img-fotki.yandex.ru/get/5000/107612177.2c5/0_7bb0b_70827447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15" y="4630232"/>
            <a:ext cx="983240" cy="9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enagold.narod.ru/fon/clipart/b/body/bodypart8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2" y="1610176"/>
            <a:ext cx="2750241" cy="20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 flipV="1">
            <a:off x="2833256" y="3018342"/>
            <a:ext cx="6526501" cy="13379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82" name="Picture 10" descr="http://s1.postimage.org/3b1y970k/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26" y="2822778"/>
            <a:ext cx="388955" cy="3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544638" y="5121852"/>
            <a:ext cx="439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unconditioned reflex</a:t>
            </a:r>
            <a:endParaRPr lang="ru-RU" sz="36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5341" y="6370073"/>
            <a:ext cx="2743200" cy="365125"/>
          </a:xfrm>
        </p:spPr>
        <p:txBody>
          <a:bodyPr/>
          <a:lstStyle/>
          <a:p>
            <a:fld id="{CBBE9F95-83F5-4E08-AC3E-0EA5A1FF1106}" type="slidenum">
              <a:rPr lang="ru-RU" sz="2000" smtClean="0"/>
              <a:t>3</a:t>
            </a:fld>
            <a:endParaRPr lang="ru-RU" sz="2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9345341" y="4060371"/>
            <a:ext cx="1268230" cy="2958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http://s1.postimage.org/3b1y970k/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26" y="2822778"/>
            <a:ext cx="388955" cy="3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ippokrat.com/Data/Media/images/Depositphotos_12820608_origin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24" y="2858368"/>
            <a:ext cx="1950239" cy="18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57734 -0.111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67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734 -0.11157 L 0.51823 -0.306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05925 0.195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4 0.19514 L -0.57201 -0.0398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05925 0.195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4 0.19514 L -0.57201 -0.0398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05925 0.1951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5 0.19514 L 0.15742 0.1520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vectorcharacters.net/uploads/2013/02/Charming_Businessman_Vector_Character_Previe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8" y="2774353"/>
            <a:ext cx="3454309" cy="31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314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>
                <a:ln>
                  <a:solidFill>
                    <a:schemeClr val="tx1"/>
                  </a:solidFill>
                </a:ln>
              </a:rPr>
              <a:t>O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</a:rPr>
              <a:t>pinion</a:t>
            </a:r>
            <a:r>
              <a:rPr lang="en-US" sz="6600" dirty="0" smtClean="0"/>
              <a:t> 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</a:rPr>
              <a:t>poll</a:t>
            </a:r>
            <a:endParaRPr lang="ru-RU" sz="6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198" y="1641770"/>
            <a:ext cx="10964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Number of </a:t>
            </a:r>
            <a:r>
              <a:rPr lang="en-US" sz="3600" dirty="0" smtClean="0"/>
              <a:t>people</a:t>
            </a:r>
            <a:r>
              <a:rPr lang="ru-RU" sz="3600" dirty="0" smtClean="0"/>
              <a:t>: </a:t>
            </a:r>
            <a:r>
              <a:rPr lang="en-US" sz="3600" dirty="0" smtClean="0"/>
              <a:t>24</a:t>
            </a:r>
            <a:r>
              <a:rPr lang="ru-RU" sz="3600" dirty="0" smtClean="0"/>
              <a:t>0</a:t>
            </a:r>
            <a:endParaRPr lang="en-US" sz="3600" dirty="0" smtClean="0"/>
          </a:p>
          <a:p>
            <a:pPr algn="ctr"/>
            <a:r>
              <a:rPr lang="en-US" sz="3600" dirty="0" smtClean="0"/>
              <a:t>Age</a:t>
            </a:r>
            <a:r>
              <a:rPr lang="ru-RU" sz="3600" dirty="0" smtClean="0"/>
              <a:t>:</a:t>
            </a:r>
            <a:r>
              <a:rPr lang="en-US" sz="3600" dirty="0"/>
              <a:t> b</a:t>
            </a:r>
            <a:r>
              <a:rPr lang="en-US" sz="3600" dirty="0" smtClean="0"/>
              <a:t>etween </a:t>
            </a:r>
            <a:r>
              <a:rPr lang="en-US" sz="3600" dirty="0"/>
              <a:t>15 and 21 year</a:t>
            </a:r>
            <a:endParaRPr lang="ru-RU" sz="3600" dirty="0" smtClean="0"/>
          </a:p>
        </p:txBody>
      </p:sp>
      <p:pic>
        <p:nvPicPr>
          <p:cNvPr id="2052" name="Picture 4" descr="http://you-ps.ru/uploads/posts/2014-04/1397928770_businesswoman_character_s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1627" r="532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78" r="45333"/>
          <a:stretch/>
        </p:blipFill>
        <p:spPr bwMode="auto">
          <a:xfrm>
            <a:off x="9279466" y="2331228"/>
            <a:ext cx="1109483" cy="40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699" y="5838135"/>
            <a:ext cx="416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Men</a:t>
            </a:r>
            <a:r>
              <a:rPr lang="ru-RU" sz="3600" dirty="0" smtClean="0"/>
              <a:t>:</a:t>
            </a:r>
            <a:r>
              <a:rPr lang="en-US" sz="3600" dirty="0" smtClean="0"/>
              <a:t>99</a:t>
            </a:r>
            <a:r>
              <a:rPr lang="ru-RU" sz="3600" dirty="0" smtClean="0"/>
              <a:t>(41</a:t>
            </a:r>
            <a:r>
              <a:rPr lang="ru-RU" sz="3600" dirty="0"/>
              <a:t>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2342" y="5943711"/>
            <a:ext cx="402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Women</a:t>
            </a:r>
            <a:r>
              <a:rPr lang="en-US" sz="3600" dirty="0"/>
              <a:t> : </a:t>
            </a:r>
            <a:r>
              <a:rPr lang="en-US" sz="3600" dirty="0" smtClean="0"/>
              <a:t>141(59</a:t>
            </a:r>
            <a:r>
              <a:rPr lang="en-US" sz="3600" dirty="0"/>
              <a:t>%)</a:t>
            </a:r>
            <a:r>
              <a:rPr lang="ru-RU" sz="3600" dirty="0"/>
              <a:t> </a:t>
            </a:r>
          </a:p>
        </p:txBody>
      </p:sp>
      <p:pic>
        <p:nvPicPr>
          <p:cNvPr id="2054" name="Picture 6" descr="http://cs424830.vk.me/v424830492/6803/DgD9N8W8C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84" y="3059689"/>
            <a:ext cx="1472233" cy="14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vignette1.wikia.nocookie.net/hiddencarsnfsworld/images/a/a0/Logo_facebook_f-convertido-1024x1024.png/revision/latest?cb=20120817222403&amp;path-prefix=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48" y="3090727"/>
            <a:ext cx="1410336" cy="14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vlgru2007.narod.ru/mult/dialog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66" y="4841808"/>
            <a:ext cx="2706716" cy="16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37935" y="6407479"/>
            <a:ext cx="2743200" cy="365125"/>
          </a:xfrm>
        </p:spPr>
        <p:txBody>
          <a:bodyPr/>
          <a:lstStyle/>
          <a:p>
            <a:fld id="{CBBE9F95-83F5-4E08-AC3E-0EA5A1FF1106}" type="slidenum">
              <a:rPr lang="ru-RU" sz="2000" smtClean="0"/>
              <a:t>4</a:t>
            </a:fld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385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val="1824106351"/>
              </p:ext>
            </p:extLst>
          </p:nvPr>
        </p:nvGraphicFramePr>
        <p:xfrm>
          <a:off x="7253468" y="2845663"/>
          <a:ext cx="4447309" cy="345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00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000" dirty="0" smtClean="0">
                <a:ln>
                  <a:solidFill>
                    <a:schemeClr val="tx1"/>
                  </a:solidFill>
                </a:ln>
              </a:rPr>
              <a:t>Criteria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02527" y="1049867"/>
            <a:ext cx="1997977" cy="8308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162800" y="1049867"/>
            <a:ext cx="1849582" cy="914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4018" y="1963879"/>
            <a:ext cx="523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Q</a:t>
            </a:r>
            <a:r>
              <a:rPr lang="en-US" sz="4000" dirty="0" smtClean="0"/>
              <a:t>uantitative</a:t>
            </a:r>
            <a:endParaRPr lang="ru-RU" sz="40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355594026"/>
              </p:ext>
            </p:extLst>
          </p:nvPr>
        </p:nvGraphicFramePr>
        <p:xfrm>
          <a:off x="529938" y="2857500"/>
          <a:ext cx="4447309" cy="345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342909" y="2015118"/>
            <a:ext cx="4010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Q</a:t>
            </a:r>
            <a:r>
              <a:rPr lang="en-US" sz="4000" dirty="0" smtClean="0"/>
              <a:t>ualitative</a:t>
            </a:r>
            <a:endParaRPr lang="ru-RU" sz="2800" dirty="0"/>
          </a:p>
        </p:txBody>
      </p:sp>
      <p:pic>
        <p:nvPicPr>
          <p:cNvPr id="1026" name="Picture 2" descr="http://womanka.ru/wp-content/uploads/2011/01/bliny-0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55" y="5490591"/>
            <a:ext cx="771797" cy="78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aska45.ru/wp-content/uploads/2013/10/941d22d153dfcb5fefbacc829cb323e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41" y="4701829"/>
            <a:ext cx="1094424" cy="6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mamaplus.md/15049/54e5cb81d0926_54e5cb81d099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46" y="3801466"/>
            <a:ext cx="969819" cy="6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ovarusha.ru/foto/blini-mezhdunaro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0929" y="2934122"/>
            <a:ext cx="1042802" cy="6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opwife.net/wp-content/uploads/2014/07/bliny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7" y="2909983"/>
            <a:ext cx="1219866" cy="686175"/>
          </a:xfrm>
          <a:prstGeom prst="rect">
            <a:avLst/>
          </a:prstGeom>
          <a:solidFill>
            <a:srgbClr val="C8DCF4"/>
          </a:solidFill>
        </p:spPr>
      </p:pic>
      <p:pic>
        <p:nvPicPr>
          <p:cNvPr id="1036" name="Picture 12" descr="http://stat.panir.ru/images/dish/143/photo-big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7" y="3777889"/>
            <a:ext cx="700569" cy="73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oollady.ru/pic/0001/021/CL-34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7" y="4702498"/>
            <a:ext cx="1003253" cy="68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linomaster.ru/wp-content/uploads/2013/10/Suoerblin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5" y="5666567"/>
            <a:ext cx="960543" cy="5430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42" name="Picture 18" descr="https://encrypted-tbn0.gstatic.com/images?q=tbn:ANd9GcQcX6E9GUpFn_UbIEGYfd1HC2MYs10PjIVyMOKSnOJ-XY59h2q0kQ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341" y="2954233"/>
            <a:ext cx="1099282" cy="67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20" descr="data:image/jpeg;base64,/9j/4AAQSkZJRgABAQAAAQABAAD/2wCEAAkGBhQSERUUExMVFRQWGBwXGRgYFxoYGxoXGBccGhwaGhgYHCYeGhwjHRccHy8gIycpLCwsHB8xNTAqNSYrLCkBCQoKDgwOGg8PGi4kHyQsLCwsLCwsLCwsLCwsLCwsLCwsLCwsLCwsLCwsLCwsLCwsLCwsLCwsLCwsLCwsLCwsLP/AABEIAJQBVQMBIgACEQEDEQH/xAAbAAABBQEBAAAAAAAAAAAAAAAFAAIDBAYHAf/EAEEQAAEDAgMFBQYDBwMEAwEAAAEAAhEDIQQFMQYSQVFxImGBkaETMrHB0fBCUuEHFBUjYtLxcpLCFjOCslOTokT/xAAaAQACAwEBAAAAAAAAAAAAAAACAwABBAUG/8QALxEAAgEDBAIBAgUDBQAAAAAAAAECAxEhBBIxQRNRImGRMkJScYEFofAUI7HB0f/aAAwDAQACEQMRAD8A7ikkkoQSSSShBJJJKEEkkh+IzAaNNuf0SqtaNJXkFGLlwW6uJDe88gh2IzJ3CGiepVOrUlNa8deOnxXIqayc3ZYRrjRS5JHYhzrFx63K99q8aG3C5++K89q38pI6TAUeJpH8AbHed0+EEIY35vcLHB6/PajDeCO8X8YVvDbTU3e92T5jzCBVaTnWI0i8+nModiKm7YjxmT6Jqr1YZT+5PFCR0SnVDhLSCOYunLnmGzR1Myx5E+vUaLV5Fn3tpa4Q8CbaEfIrbR1caj2vDM86LirhhJR18Q1glxgKhVzSfdsOfFNq14UvxMXGDlwEX1ANTCrvzBo0uhj6s6mU1c6evm38FYeqK7CX8S7vVefxLuCGkdy9aw8PggWqrPsLxRCgxvMJHMmjWR6oeWyb/PVQ16YjhHX9VpWomB44h2jiWu91wP3yUixNSs5jg5pgjitVlWP9tTDtCLEd/wB3WmjX34fIudPblFxMqVQ0SSAosbjBTbJ14Dms/UxheZcUrVaxUPissunSc89B3+KM4SfD6pHM2/cfVAw4wvTTtNz6/wCVhWuqsd4Yh1uYM708YxnNAGvZpvfX9F64DhY+v6LRHWTfoB0UaCnXa73XA9DKkWHrVC02Pd9lXsBtK5jg2pLmc+I/uCdT1kZO0lYGVFrKNUkmseCAQZBuD3Jy3CBJJJKEEkkkoQSSSShBJJJKEEkkkoQSSSShBJJJEqEB+ZYqDuDjr9FThePeC4uOpMr32g4nwXm61byzcn/H7G6MdqshMLfAqT92sYiD3JUwE7dvqEVP6lNkNTB8dDzt/hV8RMXLrco+Iv4K4XkHh4kx/lD8c8k6X58PX4yntJLBFcouqkDXpaNUPe7euYk68L+KKVHtFiCDzcLfqhtQC9z8ePNA8DEUMQ3dU+SY72eJpOJgF26eUOBHldPqNDhCzecYndbHGUhpqalEbH5KzNi/OjiKznD3JhvQcep1RnDUSQs7sphIpgnktUD4KSe6V5cgSxhHnsgE8MXm6Oa8JhEsCz0sXuiie9IVhz++SNNFWZOD0UOIqWuPuVH7W8Rr3fNNqRHH6pimVYF4tmqJbM4kMbWLjDWhrjPAdqT6IZiByBQXPsa5lB4bYO3Q7oHT8Ucamx7gtu9bS+/aA4ms4/h0Hc1F8PFuPesTsu+3efsLcYdthC587uTk+RzSjhFsNsntw7YkymggC5T2Yi1tEyDj2JdxrsK0zw8tUxzAPvv5qZ9S2nfqqb6xi8+nxWhtAq5Vr0wSQTaeX2FSxNAXsbIjvDmVRqjtGLobhhfZPHmDSdw7TenEes+K0awGHxJpVGvGrTMcxxHkVvadQOAIuCJB7iutpp7o29GSrGzuOSSSWkUJJJJQgkkklCCSSSUIJJJJQgkklBVxrW6nyuhlJRy3YtJvgnUOMfDHHu+NlCM2p8z5KHHY1rmQ03mdDoFmq6in45OMlwMjTluV0UWttdSb41UDXgeXko3VJXm91jdtuSF7ipBVI+CgleTGuqZB2I4lq8aT4C/xVKpXDZDm7viYn5efFXAxuo3Z6idO5UMTTcHS5hIPLtCPiPgt6va6FLkhxGIDgDPfB0KH16YI4T1n76KziKA/CDHLx+qruokcCB6cPqgld8oNWKlQlpveeSzedt9pWpM/M4T3c/QLV1OPFZjBtnGxNmyVUfYaeToGU0IaAOVgrxaq+Ed2QrQKzSWQRvQpeqeIXhPd5JsYgshc7qmknVsG9xz8VMKfIj0XpZ9hHsZVyNw+/wBZUTwZvppbVWmti3DvTDS5xb70CNRKuB60iwlAdpac0H8wJ8itHiqUcR3Kk2A9pcAW7wkHQtm9ukqvoxixkyey1a/RdAw77Bc6yhgpYqtSv/LqvYOjXkD0C3uCqWustf4yaG85CTXDTipA8cBdV6fenNj70lBBimhzp/F5fQFQVK0xbwjSOasAcz32ChdPCfvgtS4BKmIPE6nS8+KgAixs7z++qsOoXkqN7xNx+vVX+5CpXgzzWk2Uxm9S9mdWG3+k6fMeSzuIpCJA9VBhswfSJdTMGI8OUHotFCp45XYE47kdFSWHo7YVv6T1b9CimC2zYTFVu7/ULjxGo9Vvjqqb+gh0ZI0iSZRrNcA5pDgdCDIT1qEiSSSUIJJJJQgkkklCA/NcZuw0GCbk8h+qClwM3n70UmNqF1Qkib26fYUZIE2vz715nU1nVqN9dHSpw2xEG6HSdeiVIyT1+CZVeVNRHZvx5JEn0GONLldeRGoSxGMaxpPks7mWfwDLrd1gEmUlF2XIUYykG62KFwXKjVxzRobR6rG4vaMn3b96rDH1nCzbc7q1Tm8scqaRt/3udCFbp488HGNIJWDpY6sBdoju1V/C522wJII5jVRKpT4BlBM2b64Ikz8vDkh+Jm3399EzC4wEWMqd504grbGtuVmZ9u1g7EVRurO5K7fxr/6W/NHc1bujeCFbG0ga1VxFyY8APqUcb2Zf1N9hG9lXdzlKiot3QPgmVsfHID5pPxiBl8FkU+9eOLeaGPzJtxvX4dyr4nNAALyeKtVUkTYw17URbXqE1tTiT8EFbmEgwZjx4cUv3vs9Uaqk2Bao4HiCPNQvdbVU2YoTykeEhetxMt7vii8i7JtZDiSZVPEe6VdqE8lSq3BUkFE59k1UjFVASSfaOmec8V07LyYC5az+XmNVv9QP+4A/NdOy15LQlar8SY1ZQXqR9801j2gGSq1XFBrZtyWdzHPg0m9lm32eECoXwaSrmUGxgJhzftBs3Itb6Ln9falu9Yk9An4faok+66eiYvL3cN0kbl2MM3d+ihfWk8PD7sscc5fruu8lLR2hHEOHgVSc0U6Zrqrrc/vgQh1VnEKjhc8a6IP1V8YkE24pyrZyLcGisKJcCmMoK2LGQJleOrCdJWpJPIF2huW5vUoOlhMcW8D1C6Hl2PbWptqN0PDkRYhc2q01qdhcR2alPkQ4eIg/Aea16WbjLZ0JrRTW41KSSS6RkEkkkoQSgxlXdYT4edlOhud1Oy0d8+X+UjUT8dKUvoHTjukkChVHLjbuCRpXtonMIBtdONuHn+q80s8nRf0K9YWU5fus6KFjyXt5TPzVbP8AFbrShm8XLSu0jOZ9m+7N1ja9Z9WoJPGwVrEVzWq304DxXuXUv5hcedugsPRMo01BXfJsfxQYo4GnSEmCdZPRCMz24pUzutBcBruxCl2gxI3YBK55mOsLXp6MarvIy1JuMbnS8mz2hXHZeAeLTYjwKKYjKW1B2YXHg32dI83G3Tmtz+zHMaz3upve5zAJE3IvEAm8K62lVOLlF4AjUbaT5DOGxRwlQb5mm4x3hbJsEAiI1kBZfa3ANe2XEgtvPT0UOwu0AfSdSJlzDETeDpHPksHMN665HSVw/mdHepuHMGPJUf2d4M+ydWdxc4eIOvgreOrQzs+MlWMuqNp4VgbAmT5kn5o4Vfg0LawTZvnjWCS4ABZ7E51UrO/lsMczx74QbJML+9YytWqEmnTcGN+cffFaXH7QYehxa0cB3adSglSs/llsZFpcIGtoYl0kkiOEDhyCVLA4hwB37EWkD6KGp+0GgLAkyZkNJ+PROZt3Qi7yJt7rreQTPE/0v7FubHfu+JZYOtrp9E4YnEN4NMcbq3htqaNUwx7dLDj5G6t08SzS33+qFxS5K3P0DqWa1B7zDytdT0s8bIE7vW0qcGmdbF08b2sFBjMsZUbeJj14IdiZLrtBXD40Ob2SD0jkmVfkslVdVw7jucDdvA/Q960eFxHtKbXt0IlFuceeCnDtHPdoau5mQ/qa379F1vBtDaQ6D4Lku2LYzCg7nuf+5XTBippjp8lo1NnGEvoKXa+plNq9sfZv9mw9qJPICfU2WcwzKmIdJJMqltlTcMZMWcGieZ0W+2by9lOjJjeR7Y0qcZLljIz5+hDlOzDbbwVvE4dlM8LaGFWzLaWmx26HguH4Rc90j6oRm2Krn8O6DxPp3JDUpYIrvIVqZi3uUTcwpRHZPeYQijkFR3vOJ7p4m/KEVZs6xkTpxEa25zaDCLxpdkuhtTE0TElo8QrhxXst3eJLHWB5Jn8Io7wcBEc7jqhu0+PBDaYILpFhwA+CXsUmohJ3NWyrIsVIzr8vRDMmfvUROuiu0nQL8zy/yjoTae0VOJO7dlTZPjPYYhjp7JO67ofoYPgqRco3PWtTadxW06okhuz2P9rQaSe0Oy7q36iD4okuzGSkrowNWdhJJJIihIRnkGAdIJ9Qi6CZpUBqG0wIHX7JWD+oSSotex9BfO5UaYteeHNNqv4An770i4DrHgm1XXuuCuLG3sr06u67vQ3PWFwIIsrtWJJjx/yo6rw4X1SpK9hscO5zjEUyx54ajzRKk8RK0OKyZrzMKr/BBBjQGBJWjdfkZKSZjs2rTPwQKjlRJ3nT8yeQXQm7ISdf0RbLNmmtu4X5n5J8dR41ZAS2s5vhNkatZ4LmwNB3DuXTtltmmYZnfxPRFKeGptvYQqua5w1jTBhLrV5SVnx6FJXeDOftCzHdoua33j2R1KBfs/yYy4kTMGeiv/uDsXVBdZgNp+JWoyxlOgwNEF2kqlNRpbH3z/4MatwVc3pw3Wyhy7E+0wrS0ggCJHdYoRtptBuMLW3e6Yvp3nl0VH9n2b9g4V4PEtdr1bHiSqpad+NzRTl0FsiIY+rTBA3zvDvPH5eqgx+zPtHlxI6Rw+qZneCLbiZnXQjvCEYfays125UaXt5izvofRMgpSzEN+0XauxzQU4bJCQI10tyCtDaOiQ0Fxbz3mmbdLIgzPabjO+2OAkfFRzmubg5Ah2XAuvK2S1ANXdQStHRzBpGrfMaKYYhtzbiJS/I+2FdoyFKjVZP8x3UnT/dwR3J8TVB3apkHRwA9e7vVus1hBkC/LmvMM5rBJNuWt/kqc7kbJsRQBBbEg3lUMixHs2OpGeyTBnvV+tiGtEjl1496zeNzEU3O5kkgfVDBSbsXixnNuMYX4kEasaBPfO98wugZJifa0GPB1aD4wub4ugXkk6kz92Wk2KzD2RNJx7Ju3ry+a36iCdKK9CVFptk21+Wb0OiS0z5XRF1T2tEBp1Fo5wi9egHg6X4oLVy91FxNPtN4jksd90UvQaZmMHkBbimjmb9Rf5LfZyWlse7pHG88I7vBZ59cb1wWHWTPopalVtQQ588ryjnKU2my8IIVM1a0EEiDwtYQAQfXzQ3EZ3LYY1xPPx+wn0aFIaAHvKnbVYLWhU2gbAl9DEVSRdo1gfVPyrZV29Lut0bfmzQRpZOGdbwAab81XkfCLyESxrAA0CwjqV4aERIvqoKUmCbnyv3Kdze74lNp09vyYqTvga+5UT+7RTPYY6qKYTGwUg9sVjt2q6mTZ4kf6m/UT5LbLleHxBY9r2+80hw6j5Lp+FxAqMa9ujgCPFdPSVLx2+jLXjZ3JUkklsM4yrU3WknQCfJZmpWJJN5Jnz4E+KN5xU/l7o1cY+Z9AhQdugSL8/n6Lif1GW6ah6NunVo3IgyTci1vJMqUZE8e/wCkqPMMyDbAgwqOJ2hbuGXAELmOUVg0pSZJUquAPHu5KvSpzN5Cp1tomagtMj5XVNuYNqDsnrwulvI5RZefiC08x1Tf4sGi43RqLeGqp13mOyZ6qlWxLiN0tkDkbeqNQfRGkw43aKmPxNVN+fM03ieAAkoU94EbzCPCfgpWZtQAklo62ROG7kpJLglq5zUfZjHEcym08vkzVJc7Xd0HqoH7WYbQVATyEk+QU9F1SvemxxHMiJ4cVexx4RLl4YlrGxoNNVQrV31J9kwnm4iw+qN0tmmgzVdJHDgpnY1tM7gEAacle1N3mwN1vwmSpbFued+oSXHgdf0V/A7MtpvJaC17ADx426IpVzZxPYpudOpA0Hjb1VapWxEe7Ad3iU/yXWCs9kmJoyBvwRz6KrTyOkJIi/PuXmIxrj2S0hoHWeq9e5roDbRrz8UlxccoNMqZrs02o4Bgib6Kzh9mWGGxw+AT8JjntO6DvfFTvz3cJEEHpPwUk3bsl2Np7NsH4Rf4qRuR0+IHjCo4ja5jR2nEeDvkO9B8Vt1RmN5xPc0/NJVOpL8KbCvblmm/hFIDWOhPyKzeb4erTf8Ay6m8z+oCR48QmMztz7tab87KCvmJ/FAR06c4vKC/k8xAqmCXmOQgEeSidhGtHaOvGQqlbMKjj/Lb4lV3ZPUqGXknuW6MbLLsLb9E1fMaDXRvDwk/BX8FXpVPdIJ5aHyKrUNmRGlwrdPJWjqpPZbDZSb7D+BzEsG6+/Ioj+9BwtCzNLebxnr6qRuODTcEeoWNwfQVkzRhrHatHiFXdklImzRrzKo/xAtAPA8dfgnfx5gN3gdTHxVb5roHZ6LFTZqmJMa/fRV6mzrQZ/CbR3qZuetIuR4O4dFF/HGwRPGRxQ7pXwXZkFbZ9jLk280sDQ3yAwQ2QJOp+inq5sHN3S2Z0m1+d1Dh8YGWLogh1tZ5HuTbtoqzNHhsJut7R89FY3m2MiLxFtDfgstU2pIEbjnc7WPh5KH/AKncR2mk+FvirbqdFbPZram7pN9deHNQ1MOPALOt2iZaTeIEjQEaK/h82ki4IPfxjloh8klyXsLVTD8vJanYrMZa6iTdvab/AKTr5H/2WWbW1463EWvorGAxnsazag4Htd7dHeh8wtmmrpTTEVad42OkJLxrpEjQpLvHNAWb4kEz+SQOvErE55tdumAJPKbea0GZ1OxrfjfzXM81p/zr/mE9CvKSn56r3Hbo00kE24qrVu526O77lMOKoU7OcC48NSqWbYlzGwB99FZyPZ4OpCpUDt93CDoTafijUFFXYcmPdn1OezTPIkC3kU7BYikAf+5czETry5BFKWUMbyKkp0270bvpw4enNDviCDf3mmJ94d3a49yjohtR3Yed8aju8u5EHVWt5Du8x+qixGd0aFOA0A6TqT48+9DuzZchGdxu1Bp1xSqMkHiDoNBZFKuWtq05bBBusdi3e2rmqeOg1geC1+xj3BtQPHZJ3mz+Gy11YKEFJYff7i03kp7JbH7+NcXN7DAD1JP6FdLrV6dAECPHu7lS2YpD+Y+b70a93LndDtqcZAJ1OnQlZp1pTt7B23lYG53tTBsA5wmL8+Cn2RyQ4mocRXM8Wt4DoCsngnh1drXRz6yunZXiGtpgNtA0hG0qaCl6Q/NczZRFyGi1zHl1WaqbTNcT2hPC6u7QUG1ReT9VlMwyxo01CGDv2Coqwew+J33x81ZzTBUy4OPKOpXLQ+q2oTTc5pBixIRzAZvigIdFSPzi/mIWqVJpclWyaV2CdRksgSOVukfNMwmNbUO65u677m6my3FVa13si2g09bqjtFl8U3HQgGD4WWf81g+eR2Z5VvAu9IWKxWTbtenIgF0fP5LoeymLFfBsc4dqN095HEIftHgxT3HEe69hPdcST5p0Jypy2/wA7SRLicM2kwQLwhGXZUa9ctPutu48yZt6I9mJ7IPTxQzZnFbleoH2D43T/UBBHkUmLaTYzoIYmhSoCCWt8gENfndHRpB6X+CsZvkIrVN4npPJe4HJaLOEqoyi1dvJLWKv8QBO80OJ6JrK1RzoDDPMo7hqNMEmBe3hPkpBVbOgEeKm6ILb9Aenh6rp7IsJ11Hkq7qkksc0gzA4g9EarZnSaQQ9s6e9eFQx9Zjz2IMnhoPHmpguLd8lCm72bwD7pMQeEpZ5lIe1wgRw5yh+0uL9mxv5y4R/4kE/CPFah5FSgHi8i3iETvBKZd1J2BOyOzo9kHOF3HlwRPMGUaQJcQALg6fHiimCc2nRZr7trfFcs2jxjsRXcb7rSQ3z18UymnXqO7shcnsWDR0s/FV3s6VzxcRfujijraDKFIvcN94E/oFiNl8OaWIpvIMTB6G3oYWx2ipuIIbxt0UrxUJpReAoXksmdxO228YFIgTzHwXtDPGO1kdR9E3BbLudwRyhsgALj7+wmydL8oOVyDxXpu0IUzace6b9yv8A/TTReItPhZDdp8oNOmxzSW3gwSJtPpCThu1+Q0whhcxcyzrj8yN0jvNkXWMyCo9wLXneA0mJ8ea1OTO7DgeBgLPWhseA+UdG2Sx/tKAafep9k9Pw+lvBJYzL8TVaXezkTEx4x816uvQ1v+2rpnOqaf5OzD+f4Yh7hwmfA3/TwWCzzKyXEgSV17M8v9qLQHDSdD3FZHHYTccfaNIcdP0Oh8FzdVQlQqua4f8AljVp626NuzAYd5HvjtAgyRYxoi1DOXBt90nrw6LQDLKZsYIi/MWUTNn6RcHBokaH9NElyUuRzkgFWzgnl4O4eSoVc2ce1IA8VtKWUMZvEWJ1HgvamBpixgxBmI8FVox6KUzEiiXAE1Nb8Pin4bZ9jyHb1uO9rYwdeC0tXB0ifw+Qt3aSvaGW0yJEWMRppwRRrWeESQEfkdFpMOjkY9V47MqbTTo03B1Wo5rABqXOIAmNBJnopNqtn6ZoOcwObUgmz3Xg3BEwbD1VH9j+y5qY04hw7GHEjvqPBa3yG8eu6ttCiqztJip1HBXR09+SjD06bWHQEOJA7bjfePI6x3W4LG7X0Tu+q6jicOHtLTofTvWE2iy5zXQ9tjYOA7J/XuRa7T7JKcVj/gTpql8Pk5g2kQ8PbqDP6LoWWtD6QcOWh58R1Q2hkYDiZjSB04ojhR7MzOovy4+qyzldGl5ZFVw7ufgP1QLN6BbYbznHTl5LS18w7BeII4d0cEHwtCtUPtG0qlT/AEsLo6QIPRBTV3hF3tllDKNm5aHPHeOaO0MpY3lczyPkh+JzWsHbvsajTp/MY5noRK9ovxLx+DS0XPhdNnu9A/yGWvYxpFib91lj9oMxdVcaLLtNievAfBHn5G50GpU7yJA4aWVlmX0KZHI8UuPxd2XgfsrlXsaHKRJB/Xiq2bZacUzEMH4aFWp4tb2R4ujwBRajiN6KdNvtHHQDXx5ddFrsiyAUGODiHPf75i0cGgchJ8ytWmourVUukIq1NkX7Zw/ZvaIVmCjUMPAgTbeHXn3IhUwV9JuguO/Z9iKdd9Ms3A15DXOMAtB7LgeNoNlrsHkns2Brqr3ED3ifqkavx0pfF5fRopOTWSoWPj3nadVV/dK/An0CKnLH/hqfA/BJ2AqfnA8P1WeMlyMYMGU1XC9Ux1Tqez7T7zyR1/VEDlbyP+4e4Qnsybs9qoeXDXwR+R9AspMyakyCL9Y0UOJzJrARAJ4ADyRZuX0vxGfEqNmApNNmjqpu9sq5hn5dVxFXfeDew5ALoGJoto4cN03R6BSYam0kNaC4n8IufCLrTUthRXY5uK90t3Q1rjIkRJcOXIW5zotCjPU2jFY/shUpxp5ZhstzQV8M0tPCCORjRBH5I0O7zKKZt+zLE4KtNEvq0To9o7QHJ7R8QIPdokzLKpbd0eClWH+nm1eyYcJKcblbB4UAm02Og6K82s9kSxxjQkHTrzRjZ7LPY03Fx3nOMyeDRYes+atYiu0gjv8AFY6tRXs8hLnBm620ZYI9i4DofjC8btUYvSqD/HfBReo9hP8AjSfomvezQCbT9lFGcbcf3I0DW7TtkAtqDj7s/BV84zKlVbPbmLDcdA7tOPVHG0ac3i8R5aK2BS4AJis8/wDYF7dHOMG5xMMaeUn6Lb5Zh/Z0t0m+vfdSVn0mXAEgz9wjeR7OvrkOeHMo21s5w1gTeO/y7rkpV5bYIJzUY3YZ2Mwf8p1Rwu91p/K2w9S5JaGlSDWhrQAAIAHABJeho0lTgoejkTnuk2PTalIOEOAI5ESkknAAyvs3RdMAsJ/IY9DI9FnsTlIa6A9/m3+1JJc7U6ela+1GujUne1xhy7eke0fHdu/29yVPZ9rzBqVPNv8AakkkLT0m8xGupJLDL9DYalMmrW82f2K5T2NpD8dX/c3+1JJblo6H6EZnXqexlfYmi4XfV/3N/tRHI8kp4SkKVIENkuJOpJ4kgdB0ASSTKdCnTd4KwEqkpKzYQTalMOEEAg6giR5JJJwsHVdm8O7WkBP5SW/+pCh/6Qw3GmTaLvef+S8SSvDT/SvsH5J+2T0dmsM2IoU7c2z8ZRINiySSNRS4QLbfJ6qFfI6DzJpMk6kDdJ6lsSkkpKKkrNETa4BtbYig78VUDkHD4lpPqpsPsdhmRLC+PzuLh4t90+S8SSlp6Sd1FfYPyz9hijh2sENa1o5AAfBSJJJ4sa+mCIIBHI3VCvs7h360Kfg0D4QkkglCMvxK4Sk1wwfi9jKBBLd9nc10j/8AQKH4XZKm8walUdCwf8EklllpaO5fFD41p7Xkvs2GoD8VU9Xj5AKdux+G4scer3fIhJJNWmor8q+wt1qj7Y4bJYX/AOFp6lx+JU7dm8MP/wCel4sB+KSSNUqa4ivsC5y9su0MIxghjGtH9LQPgpUkkxKwAlRx+T0qt3N7X5hY/r4pJKpwjNWkrlqTTujBZsCx5aCYC9y/Im1fee8dN35tSSXntPRhKo7rs685NQTQdo/s7oEf9yv/ALmf2Kdv7P8ADj8dY/8AmPk1JJdpaWj+lHNdep7PT+z/AAx1NX/7D8lKzYbCDVjnf6qlQ/8AJepI1p6S/KvsV5Z+2EcFkdClBp0abSOIaJ/3aq8kkmpJYQttvkSSSSs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http://findfood.ru/attaches/product/muka/blini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 b="12495"/>
          <a:stretch/>
        </p:blipFill>
        <p:spPr bwMode="auto">
          <a:xfrm>
            <a:off x="10610888" y="2979905"/>
            <a:ext cx="834072" cy="6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domohozyajka.com/wp-content/uploads/2012/11/%D0%9A%D0%B0%D1%80%D1%82%D0%BE%D1%84%D0%B5%D0%BB%D1%8C%D0%BD%D1%8B%D0%B5-%D0%BE%D0%BB%D0%B0%D0%B4%D1%8C%D0%B8-%D0%B4%D1%80%D0%B0%D0%BD%D0%B8%D0%BA%D0%B8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76" y="3839178"/>
            <a:ext cx="888147" cy="67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lady.mail.ru/pic/6/67/5b312a4c28761c463feda5a54c011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460" y="3839178"/>
            <a:ext cx="974929" cy="6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starayausadba.ru/shopcatpics/sci_1949_1297370476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2" y="4683361"/>
            <a:ext cx="981360" cy="6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beliykrolikcafe.ru/sites/default/files/menus/x_4a2ff4ce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460" y="4698405"/>
            <a:ext cx="989315" cy="6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ilensi.ru/wp-content/uploads/2014/05/1386874779_kruzhevnye-bliny2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80" y="5492839"/>
            <a:ext cx="933004" cy="6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foma.ru/fotos/online/online%202013/maslenitsa2013/recepty/prostye_2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473" y="5556304"/>
            <a:ext cx="653290" cy="6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9448800" y="6418869"/>
            <a:ext cx="2743200" cy="365125"/>
          </a:xfrm>
        </p:spPr>
        <p:txBody>
          <a:bodyPr/>
          <a:lstStyle/>
          <a:p>
            <a:fld id="{CBBE9F95-83F5-4E08-AC3E-0EA5A1FF1106}" type="slidenum">
              <a:rPr lang="ru-RU" sz="2000" smtClean="0"/>
              <a:t>5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25372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038725"/>
            <a:ext cx="6307308" cy="181927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smtClean="0">
                <a:ln>
                  <a:solidFill>
                    <a:schemeClr val="tx1"/>
                  </a:solidFill>
                </a:ln>
              </a:rPr>
              <a:t>Results</a:t>
            </a:r>
            <a:endParaRPr lang="ru-RU" sz="72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074" name="Picture 2" descr="http://cs622621.vk.me/v622621854/1e883/4tivFc1RmF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27069"/>
            <a:ext cx="6027908" cy="39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11"/>
          <a:stretch/>
        </p:blipFill>
        <p:spPr>
          <a:xfrm>
            <a:off x="6687951" y="527069"/>
            <a:ext cx="5097649" cy="596053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23043" y="6399892"/>
            <a:ext cx="2743200" cy="365125"/>
          </a:xfrm>
        </p:spPr>
        <p:txBody>
          <a:bodyPr/>
          <a:lstStyle/>
          <a:p>
            <a:fld id="{CBBE9F95-83F5-4E08-AC3E-0EA5A1FF1106}" type="slidenum">
              <a:rPr lang="ru-RU" sz="2000" smtClean="0"/>
              <a:t>6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92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792"/>
            <a:ext cx="12192000" cy="155786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tx1"/>
                  </a:solidFill>
                </a:ln>
              </a:rPr>
              <a:t>Size</a:t>
            </a:r>
            <a:endParaRPr lang="ru-RU" sz="6600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024423"/>
              </p:ext>
            </p:extLst>
          </p:nvPr>
        </p:nvGraphicFramePr>
        <p:xfrm>
          <a:off x="2216404" y="2064721"/>
          <a:ext cx="1030393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9448800" y="2581347"/>
            <a:ext cx="5198534" cy="3285642"/>
            <a:chOff x="7721599" y="2501610"/>
            <a:chExt cx="5198534" cy="328564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746999" y="2658532"/>
              <a:ext cx="270933" cy="2709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97333" y="2501610"/>
              <a:ext cx="462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&lt; 7 cm</a:t>
              </a:r>
              <a:endParaRPr lang="ru-RU" sz="32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721599" y="3310467"/>
              <a:ext cx="270933" cy="27093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721599" y="4008965"/>
              <a:ext cx="270933" cy="2709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721599" y="4711983"/>
              <a:ext cx="270933" cy="2709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721599" y="5359399"/>
              <a:ext cx="270933" cy="2709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97333" y="3153545"/>
              <a:ext cx="462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8-9 cm</a:t>
              </a:r>
              <a:endParaRPr lang="ru-RU" sz="3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97333" y="3848101"/>
              <a:ext cx="462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10-12 cm</a:t>
              </a:r>
              <a:endParaRPr lang="ru-RU" sz="3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97333" y="5202477"/>
              <a:ext cx="462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16-19cm</a:t>
              </a:r>
              <a:endParaRPr lang="ru-RU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97333" y="4555061"/>
              <a:ext cx="462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13-15 cm</a:t>
              </a:r>
              <a:endParaRPr lang="ru-RU" sz="3200" dirty="0"/>
            </a:p>
          </p:txBody>
        </p:sp>
      </p:grpSp>
      <p:sp>
        <p:nvSpPr>
          <p:cNvPr id="31" name="Овал 30"/>
          <p:cNvSpPr/>
          <p:nvPr/>
        </p:nvSpPr>
        <p:spPr>
          <a:xfrm>
            <a:off x="9029804" y="3716367"/>
            <a:ext cx="3306130" cy="1652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3" y="1719831"/>
            <a:ext cx="1942101" cy="16663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80" y="1719831"/>
            <a:ext cx="1942101" cy="16663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42" y="3361838"/>
            <a:ext cx="1942101" cy="16663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3" y="5056306"/>
            <a:ext cx="1943100" cy="165979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29" y="5056306"/>
            <a:ext cx="1973452" cy="162136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>
            <a:off x="9448800" y="6350972"/>
            <a:ext cx="2743200" cy="365125"/>
          </a:xfrm>
        </p:spPr>
        <p:txBody>
          <a:bodyPr/>
          <a:lstStyle/>
          <a:p>
            <a:fld id="{CBBE9F95-83F5-4E08-AC3E-0EA5A1FF1106}" type="slidenum">
              <a:rPr lang="ru-RU" sz="2000" smtClean="0"/>
              <a:t>7</a:t>
            </a:fld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80730"/>
            <a:ext cx="3077736" cy="6145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</a:t>
            </a:r>
            <a:r>
              <a:rPr lang="en-US" sz="2400" dirty="0" smtClean="0"/>
              <a:t>nsignificant </a:t>
            </a:r>
            <a:r>
              <a:rPr lang="en-US" sz="2400" dirty="0"/>
              <a:t>parameter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9017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2368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en-US" sz="66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en-US" sz="6600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6600" dirty="0" smtClean="0">
                <a:ln>
                  <a:solidFill>
                    <a:schemeClr val="tx1"/>
                  </a:solidFill>
                </a:ln>
              </a:rPr>
              <a:t>Crunch </a:t>
            </a:r>
            <a:r>
              <a:rPr lang="en-US" sz="6600" dirty="0">
                <a:ln>
                  <a:solidFill>
                    <a:schemeClr val="tx1"/>
                  </a:solidFill>
                </a:ln>
              </a:rPr>
              <a:t>level</a:t>
            </a:r>
            <a:r>
              <a:rPr lang="ru-RU" sz="66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6600" dirty="0">
                <a:ln>
                  <a:solidFill>
                    <a:schemeClr val="tx1"/>
                  </a:solidFill>
                </a:ln>
              </a:rPr>
            </a:b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4"/>
          <a:stretch/>
        </p:blipFill>
        <p:spPr>
          <a:xfrm>
            <a:off x="5028182" y="4369847"/>
            <a:ext cx="1291444" cy="1133721"/>
          </a:xfrm>
          <a:ln w="76200">
            <a:solidFill>
              <a:srgbClr val="5A99D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64" y="4435222"/>
            <a:ext cx="1924567" cy="1125329"/>
          </a:xfrm>
          <a:prstGeom prst="rect">
            <a:avLst/>
          </a:prstGeom>
          <a:ln w="76200">
            <a:solidFill>
              <a:srgbClr val="E97C3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757" y="4435222"/>
            <a:ext cx="1959889" cy="110041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30" y="4369847"/>
            <a:ext cx="1589539" cy="1188881"/>
          </a:xfrm>
          <a:prstGeom prst="rect">
            <a:avLst/>
          </a:prstGeom>
          <a:ln w="76200">
            <a:solidFill>
              <a:srgbClr val="A3A3A3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3" y="4346667"/>
            <a:ext cx="1769125" cy="1178432"/>
          </a:xfrm>
          <a:prstGeom prst="rect">
            <a:avLst/>
          </a:prstGeom>
          <a:ln w="76200">
            <a:solidFill>
              <a:srgbClr val="4270C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772472" y="5701978"/>
            <a:ext cx="10668000" cy="1027623"/>
          </a:xfrm>
          <a:prstGeom prst="rect">
            <a:avLst/>
          </a:prstGeom>
          <a:gradFill flip="none" rotWithShape="1">
            <a:gsLst>
              <a:gs pos="64000">
                <a:srgbClr val="B76E1D"/>
              </a:gs>
              <a:gs pos="47000">
                <a:srgbClr val="AD5707"/>
              </a:gs>
              <a:gs pos="32000">
                <a:srgbClr val="AA5924"/>
              </a:gs>
              <a:gs pos="0">
                <a:schemeClr val="tx1">
                  <a:lumMod val="85000"/>
                  <a:lumOff val="15000"/>
                </a:schemeClr>
              </a:gs>
              <a:gs pos="18000">
                <a:srgbClr val="A75B41"/>
              </a:gs>
              <a:gs pos="72500">
                <a:srgbClr val="CA7122"/>
              </a:gs>
              <a:gs pos="100000">
                <a:schemeClr val="bg1"/>
              </a:gs>
              <a:gs pos="83000">
                <a:schemeClr val="accent4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8" idx="2"/>
          </p:cNvCxnSpPr>
          <p:nvPr/>
        </p:nvCxnSpPr>
        <p:spPr>
          <a:xfrm>
            <a:off x="1240646" y="5525099"/>
            <a:ext cx="1296204" cy="6126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</p:cNvCxnSpPr>
          <p:nvPr/>
        </p:nvCxnSpPr>
        <p:spPr>
          <a:xfrm>
            <a:off x="3565700" y="5558728"/>
            <a:ext cx="785015" cy="5874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>
            <a:off x="5673904" y="5503568"/>
            <a:ext cx="0" cy="65053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</p:cNvCxnSpPr>
          <p:nvPr/>
        </p:nvCxnSpPr>
        <p:spPr>
          <a:xfrm flipH="1">
            <a:off x="7481706" y="5560551"/>
            <a:ext cx="550642" cy="58052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2"/>
          </p:cNvCxnSpPr>
          <p:nvPr/>
        </p:nvCxnSpPr>
        <p:spPr>
          <a:xfrm flipH="1">
            <a:off x="9611555" y="5535641"/>
            <a:ext cx="1317147" cy="698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789626307"/>
              </p:ext>
            </p:extLst>
          </p:nvPr>
        </p:nvGraphicFramePr>
        <p:xfrm>
          <a:off x="235263" y="1279694"/>
          <a:ext cx="4641132" cy="338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5200118" y="1922571"/>
            <a:ext cx="327378" cy="321734"/>
          </a:xfrm>
          <a:prstGeom prst="rect">
            <a:avLst/>
          </a:prstGeom>
          <a:solidFill>
            <a:srgbClr val="42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986677" y="2605993"/>
            <a:ext cx="327378" cy="321734"/>
          </a:xfrm>
          <a:prstGeom prst="rect">
            <a:avLst/>
          </a:prstGeom>
          <a:solidFill>
            <a:srgbClr val="5A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667253" y="1926809"/>
            <a:ext cx="327378" cy="321734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274557" y="3499971"/>
            <a:ext cx="327378" cy="3217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200118" y="3492391"/>
            <a:ext cx="327378" cy="321734"/>
          </a:xfrm>
          <a:prstGeom prst="rect">
            <a:avLst/>
          </a:prstGeom>
          <a:solidFill>
            <a:srgbClr val="E97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548836" y="1797604"/>
            <a:ext cx="272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strongly fried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9021073" y="1821828"/>
            <a:ext cx="328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well </a:t>
            </a:r>
            <a:r>
              <a:rPr lang="en-US" sz="2800" dirty="0" smtClean="0"/>
              <a:t>fried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7314055" y="2481035"/>
            <a:ext cx="290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average pro-frying</a:t>
            </a:r>
            <a:endParaRPr lang="ru-RU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5535107" y="3361973"/>
            <a:ext cx="290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small pro-frying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8534747" y="3380844"/>
            <a:ext cx="353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minimum pro-frying</a:t>
            </a:r>
            <a:endParaRPr lang="ru-RU" sz="2800" dirty="0"/>
          </a:p>
        </p:txBody>
      </p:sp>
      <p:sp>
        <p:nvSpPr>
          <p:cNvPr id="56" name="Овал 55"/>
          <p:cNvSpPr/>
          <p:nvPr/>
        </p:nvSpPr>
        <p:spPr>
          <a:xfrm>
            <a:off x="8210145" y="2934341"/>
            <a:ext cx="3477224" cy="1395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438246" y="1600193"/>
            <a:ext cx="2789189" cy="10037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Номер слайда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8</a:t>
            </a:fld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897802"/>
            <a:ext cx="3077736" cy="6145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</a:t>
            </a:r>
            <a:r>
              <a:rPr lang="en-US" sz="2400" dirty="0" smtClean="0"/>
              <a:t>nsignificant </a:t>
            </a:r>
            <a:r>
              <a:rPr lang="en-US" sz="2400" dirty="0"/>
              <a:t>parameter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9634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947495"/>
              </p:ext>
            </p:extLst>
          </p:nvPr>
        </p:nvGraphicFramePr>
        <p:xfrm>
          <a:off x="-3155107" y="216224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-16792"/>
            <a:ext cx="12192000" cy="15578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6600" dirty="0">
                <a:ln>
                  <a:solidFill>
                    <a:schemeClr val="tx1"/>
                  </a:solidFill>
                </a:ln>
              </a:rPr>
              <a:t>Thickness</a:t>
            </a:r>
            <a:endParaRPr lang="ru-RU" sz="6600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158530" y="2245976"/>
            <a:ext cx="2387600" cy="3187413"/>
            <a:chOff x="5384799" y="2218267"/>
            <a:chExt cx="2387600" cy="3187413"/>
          </a:xfrm>
        </p:grpSpPr>
        <p:sp>
          <p:nvSpPr>
            <p:cNvPr id="16" name="TextBox 15"/>
            <p:cNvSpPr txBox="1"/>
            <p:nvPr/>
          </p:nvSpPr>
          <p:spPr>
            <a:xfrm>
              <a:off x="5384799" y="2218267"/>
              <a:ext cx="238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&lt; 1 mm</a:t>
              </a:r>
              <a:endParaRPr lang="ru-RU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84799" y="3085813"/>
              <a:ext cx="238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1-3 mm</a:t>
              </a:r>
              <a:endParaRPr lang="ru-RU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4799" y="3953359"/>
              <a:ext cx="238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3-5 mm</a:t>
              </a:r>
              <a:endParaRPr lang="ru-RU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799" y="4820905"/>
              <a:ext cx="238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5-7 mm</a:t>
              </a:r>
              <a:endParaRPr lang="ru-RU" sz="3200" dirty="0"/>
            </a:p>
          </p:txBody>
        </p:sp>
      </p:grpSp>
      <p:pic>
        <p:nvPicPr>
          <p:cNvPr id="4098" name="Picture 2" descr="http://s2.afisha-eda.ru/Photos/140310151157-140319193849-p-O-blini-tonkie-na-kipjatke-i-molo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65" y="1870374"/>
            <a:ext cx="2112754" cy="1408503"/>
          </a:xfrm>
          <a:prstGeom prst="rect">
            <a:avLst/>
          </a:prstGeom>
          <a:solidFill>
            <a:schemeClr val="bg1"/>
          </a:solidFill>
          <a:ln w="76200">
            <a:solidFill>
              <a:srgbClr val="3366FF"/>
            </a:solidFill>
          </a:ln>
        </p:spPr>
      </p:pic>
      <p:pic>
        <p:nvPicPr>
          <p:cNvPr id="4102" name="Picture 6" descr="http://lesea.ru/wp-content/uploads/2013/04/%D1%82%D0%BE%D0%BB%D1%81%D1%82%D1%8B%D0%B5-%D0%B4%D1%80%D0%BE%D0%B6%D0%B6%D0%B5%D0%B2%D1%8B%D0%B5-%D0%B1%D0%BB%D0%B8%D0%BD%D1%8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29" y="4018494"/>
            <a:ext cx="2041626" cy="1531220"/>
          </a:xfrm>
          <a:prstGeom prst="rect">
            <a:avLst/>
          </a:prstGeom>
          <a:noFill/>
          <a:ln w="76200">
            <a:solidFill>
              <a:srgbClr val="FF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1.liveinternet.ru/images/attach/c/0/40/265/40265531_blinu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3"/>
          <a:stretch/>
        </p:blipFill>
        <p:spPr bwMode="auto">
          <a:xfrm>
            <a:off x="9030857" y="3021351"/>
            <a:ext cx="2276764" cy="1252104"/>
          </a:xfrm>
          <a:prstGeom prst="rect">
            <a:avLst/>
          </a:prstGeom>
          <a:noFill/>
          <a:ln w="76200">
            <a:solidFill>
              <a:srgbClr val="66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astyweekend.com/wp-content/uploads/fluffy-american-pancak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38" y="5013072"/>
            <a:ext cx="2166883" cy="1441062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4265355" y="1964713"/>
            <a:ext cx="2576945" cy="12499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9F95-83F5-4E08-AC3E-0EA5A1FF110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52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4347</TotalTime>
  <Words>270</Words>
  <Application>Microsoft Office PowerPoint</Application>
  <PresentationFormat>Широкоэкранный</PresentationFormat>
  <Paragraphs>135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Problem</vt:lpstr>
      <vt:lpstr>Why we judge by appearances?</vt:lpstr>
      <vt:lpstr>Opinion poll</vt:lpstr>
      <vt:lpstr>Criteria</vt:lpstr>
      <vt:lpstr>Results</vt:lpstr>
      <vt:lpstr>Size</vt:lpstr>
      <vt:lpstr> Crunch level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Thanks for attention!</vt:lpstr>
      <vt:lpstr>Smell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Kript</dc:creator>
  <cp:lastModifiedBy>Kript</cp:lastModifiedBy>
  <cp:revision>86</cp:revision>
  <dcterms:created xsi:type="dcterms:W3CDTF">2015-05-14T19:10:55Z</dcterms:created>
  <dcterms:modified xsi:type="dcterms:W3CDTF">2015-06-20T09:00:02Z</dcterms:modified>
</cp:coreProperties>
</file>