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9" autoAdjust="0"/>
    <p:restoredTop sz="94630" autoAdjust="0"/>
  </p:normalViewPr>
  <p:slideViewPr>
    <p:cSldViewPr snapToGrid="0" showGuides="1">
      <p:cViewPr>
        <p:scale>
          <a:sx n="57" d="100"/>
          <a:sy n="57" d="100"/>
        </p:scale>
        <p:origin x="1704" y="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009D4-28B5-4E52-95FE-EC1E91A9F07F}" type="datetimeFigureOut">
              <a:rPr lang="ru-RU" smtClean="0"/>
              <a:t>22.06.2015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9515F-BB4D-44A7-BEDD-9A8A26FD1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917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9515F-BB4D-44A7-BEDD-9A8A26FD14B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0718-8F8D-4F63-BE8F-C70B9A77ADA8}" type="datetime1">
              <a:rPr lang="en-US" smtClean="0"/>
              <a:t>6/22/2015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1C7D-68EF-4953-8FF4-C674ECD7AD6E}" type="datetime1">
              <a:rPr lang="en-US" smtClean="0"/>
              <a:t>6/22/2015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F9D5-3EC5-4B81-A590-C9E967359C0C}" type="datetime1">
              <a:rPr lang="en-US" smtClean="0"/>
              <a:t>6/22/2015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611B0-2C34-42F9-A174-5C8940F06A62}" type="datetime1">
              <a:rPr lang="en-US" smtClean="0"/>
              <a:t>6/22/2015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93CBE7F4-B170-4F55-B54E-2E71C71100AF}" type="datetime1">
              <a:rPr lang="en-US" smtClean="0"/>
              <a:t>6/22/2015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C583-C395-4D65-A283-7952B7FBD953}" type="datetime1">
              <a:rPr lang="en-US" smtClean="0"/>
              <a:t>6/22/2015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8F22-6E65-4822-80D9-63FDD5267537}" type="datetime1">
              <a:rPr lang="en-US" smtClean="0"/>
              <a:t>6/22/2015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74F5C-00AF-488E-9FB7-8BA97A0E274A}" type="datetime1">
              <a:rPr lang="en-US" smtClean="0"/>
              <a:t>6/22/2015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2E843-B687-4FAA-A388-9D01B5AFB504}" type="datetime1">
              <a:rPr lang="en-US" smtClean="0"/>
              <a:t>6/22/2015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AF6F-36E2-47CA-9608-2EBA56AFAC1C}" type="datetime1">
              <a:rPr lang="en-US" smtClean="0"/>
              <a:t>6/22/2015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1877E3B3-8E7D-407D-B9F3-9AD6FDE503B9}" type="datetime1">
              <a:rPr lang="en-US" smtClean="0"/>
              <a:t>6/22/2015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1F51192-8A46-4FB2-8840-AE39913DABB5}" type="datetime1">
              <a:rPr lang="en-US" smtClean="0"/>
              <a:t>6/22/2015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Problem </a:t>
            </a:r>
            <a:r>
              <a:rPr lang="ru-RU" dirty="0" smtClean="0"/>
              <a:t>№</a:t>
            </a:r>
            <a:r>
              <a:rPr lang="en-US" dirty="0" smtClean="0"/>
              <a:t> 22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cs624225.vk.me/v624225880/3b3a9/desWvdLh--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394" y="0"/>
            <a:ext cx="2296059" cy="22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cs624225.vk.me/v624225880/3b3a2/1Dziat4sA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0909" cy="195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30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Hole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" y="2796116"/>
            <a:ext cx="38100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7332" y="2523067"/>
            <a:ext cx="4504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We can’t create a hole </a:t>
            </a:r>
            <a:endParaRPr lang="ru-RU" sz="3600" dirty="0"/>
          </a:p>
        </p:txBody>
      </p:sp>
      <p:sp>
        <p:nvSpPr>
          <p:cNvPr id="8" name="Арка 7"/>
          <p:cNvSpPr/>
          <p:nvPr/>
        </p:nvSpPr>
        <p:spPr>
          <a:xfrm>
            <a:off x="8060267" y="5046133"/>
            <a:ext cx="3067981" cy="1439334"/>
          </a:xfrm>
          <a:prstGeom prst="blockArc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788399" y="3936031"/>
            <a:ext cx="491066" cy="89746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753599" y="3936031"/>
            <a:ext cx="491066" cy="89746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1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Other methods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69848" y="2218267"/>
            <a:ext cx="96042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Create a vortex in the bottle</a:t>
            </a:r>
          </a:p>
          <a:p>
            <a:r>
              <a:rPr lang="en-US" sz="5400" dirty="0" smtClean="0"/>
              <a:t>Temperature</a:t>
            </a:r>
          </a:p>
          <a:p>
            <a:r>
              <a:rPr lang="en-US" sz="5400" dirty="0" smtClean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9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19048" y="2093976"/>
            <a:ext cx="10160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To make faster empty we should make bigger exit square. </a:t>
            </a:r>
          </a:p>
          <a:p>
            <a:pPr algn="ctr"/>
            <a:r>
              <a:rPr lang="en-US" sz="5400" dirty="0" smtClean="0"/>
              <a:t>Or should create other method </a:t>
            </a:r>
            <a:endParaRPr lang="ru-RU" sz="5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58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095" y="3420146"/>
            <a:ext cx="10588752" cy="1609344"/>
          </a:xfrm>
        </p:spPr>
        <p:txBody>
          <a:bodyPr/>
          <a:lstStyle/>
          <a:p>
            <a:r>
              <a:rPr lang="en-US" dirty="0" smtClean="0"/>
              <a:t>Thanks for you attention! Be happy!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85" y="863451"/>
            <a:ext cx="1904762" cy="19047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886" y="736451"/>
            <a:ext cx="1904762" cy="190476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84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121408"/>
          </a:xfrm>
        </p:spPr>
        <p:txBody>
          <a:bodyPr/>
          <a:lstStyle/>
          <a:p>
            <a:pPr algn="ctr"/>
            <a:r>
              <a:rPr lang="en-US" dirty="0" smtClean="0"/>
              <a:t>Problem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486" y="1698171"/>
            <a:ext cx="10961914" cy="4474029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Compare several methods to empty a bottle of water </a:t>
            </a:r>
            <a:r>
              <a:rPr lang="en-US" sz="4800" dirty="0" smtClean="0"/>
              <a:t>and indicate the fastest method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71" y="3125694"/>
            <a:ext cx="3799115" cy="330776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25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411686" y="2503714"/>
            <a:ext cx="348343" cy="4136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96199" y="2503713"/>
            <a:ext cx="348343" cy="4136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209800"/>
          </a:xfrm>
        </p:spPr>
        <p:txBody>
          <a:bodyPr/>
          <a:lstStyle/>
          <a:p>
            <a:pPr algn="ctr"/>
            <a:r>
              <a:rPr lang="en-US" dirty="0" smtClean="0"/>
              <a:t>Standard</a:t>
            </a:r>
            <a:r>
              <a:rPr lang="ru-RU" dirty="0" smtClean="0"/>
              <a:t> </a:t>
            </a:r>
            <a:r>
              <a:rPr lang="en-US" dirty="0" smtClean="0"/>
              <a:t>bottle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6738257" y="2209800"/>
            <a:ext cx="979714" cy="10014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>
            <a:stCxn id="6" idx="1"/>
            <a:endCxn id="6" idx="5"/>
          </p:cNvCxnSpPr>
          <p:nvPr/>
        </p:nvCxnSpPr>
        <p:spPr>
          <a:xfrm>
            <a:off x="6881733" y="2356464"/>
            <a:ext cx="692762" cy="70815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05666" y="3124980"/>
            <a:ext cx="1374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1,9 cm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99898" y="2356464"/>
            <a:ext cx="2057400" cy="395151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94284" y="1738848"/>
            <a:ext cx="468628" cy="10776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710827" y="3768983"/>
            <a:ext cx="3679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Time</a:t>
            </a:r>
            <a:r>
              <a:rPr lang="ru-RU" sz="3200" dirty="0" smtClean="0"/>
              <a:t>:</a:t>
            </a:r>
            <a:r>
              <a:rPr lang="en-US" sz="3200" dirty="0" smtClean="0"/>
              <a:t> 8±0,2 sec. </a:t>
            </a:r>
            <a:endParaRPr lang="ru-RU" sz="3200" dirty="0"/>
          </a:p>
        </p:txBody>
      </p:sp>
      <p:sp>
        <p:nvSpPr>
          <p:cNvPr id="27" name="Овал 26"/>
          <p:cNvSpPr/>
          <p:nvPr/>
        </p:nvSpPr>
        <p:spPr>
          <a:xfrm>
            <a:off x="9367457" y="1784919"/>
            <a:ext cx="1785257" cy="170644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/>
          <p:cNvCxnSpPr>
            <a:stCxn id="27" idx="1"/>
            <a:endCxn id="27" idx="5"/>
          </p:cNvCxnSpPr>
          <p:nvPr/>
        </p:nvCxnSpPr>
        <p:spPr>
          <a:xfrm>
            <a:off x="9628902" y="2034822"/>
            <a:ext cx="1262367" cy="120663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060359" y="3558704"/>
            <a:ext cx="143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C00000"/>
                </a:solidFill>
              </a:rPr>
              <a:t>6 cm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H="1">
            <a:off x="3113314" y="2816532"/>
            <a:ext cx="1273629" cy="982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068385" y="2403907"/>
            <a:ext cx="1630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V=0,5 </a:t>
            </a:r>
            <a:r>
              <a:rPr lang="en-US" sz="3600" dirty="0" smtClean="0">
                <a:solidFill>
                  <a:srgbClr val="C00000"/>
                </a:solidFill>
              </a:rPr>
              <a:t>l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2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937657"/>
          </a:xfrm>
        </p:spPr>
        <p:txBody>
          <a:bodyPr/>
          <a:lstStyle/>
          <a:p>
            <a:pPr algn="ctr"/>
            <a:r>
              <a:rPr lang="en-US" dirty="0" smtClean="0"/>
              <a:t>What is happened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604155" y="1542968"/>
            <a:ext cx="3962400" cy="3178630"/>
          </a:xfrm>
          <a:prstGeom prst="round2Same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 rot="10800000">
            <a:off x="2095498" y="4691744"/>
            <a:ext cx="1077686" cy="1371599"/>
          </a:xfrm>
          <a:prstGeom prst="round2Same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895592" y="4310742"/>
            <a:ext cx="663" cy="2748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390776" y="4259369"/>
            <a:ext cx="102779" cy="267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109890" y="4438651"/>
            <a:ext cx="53648" cy="152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258186" y="4298499"/>
            <a:ext cx="59108" cy="2122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536371" y="4310744"/>
            <a:ext cx="97969" cy="2558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816676" y="4310744"/>
            <a:ext cx="0" cy="2558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051047" y="4310744"/>
            <a:ext cx="122136" cy="2558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2816676" y="3973286"/>
            <a:ext cx="2725" cy="123553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2634340" y="3665451"/>
                <a:ext cx="128179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4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340" y="3665451"/>
                <a:ext cx="1281792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Прямая со стрелкой 31"/>
          <p:cNvCxnSpPr/>
          <p:nvPr/>
        </p:nvCxnSpPr>
        <p:spPr>
          <a:xfrm>
            <a:off x="2816676" y="5377543"/>
            <a:ext cx="0" cy="118094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112115" y="5910943"/>
            <a:ext cx="2221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Mg(water)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34" name="Прямоугольник с двумя скругленными соседними углами 33"/>
          <p:cNvSpPr/>
          <p:nvPr/>
        </p:nvSpPr>
        <p:spPr>
          <a:xfrm rot="10800000">
            <a:off x="6698794" y="1488308"/>
            <a:ext cx="3962400" cy="3178630"/>
          </a:xfrm>
          <a:prstGeom prst="round2Same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с двумя скругленными соседними углами 34"/>
          <p:cNvSpPr/>
          <p:nvPr/>
        </p:nvSpPr>
        <p:spPr>
          <a:xfrm rot="10800000">
            <a:off x="8141150" y="4666938"/>
            <a:ext cx="1077686" cy="1371599"/>
          </a:xfrm>
          <a:prstGeom prst="round2Same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8357500" y="3769178"/>
            <a:ext cx="925286" cy="103414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 стрелкой 38"/>
          <p:cNvCxnSpPr/>
          <p:nvPr/>
        </p:nvCxnSpPr>
        <p:spPr>
          <a:xfrm flipV="1">
            <a:off x="8231288" y="4707838"/>
            <a:ext cx="149668" cy="2655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8723518" y="4879991"/>
            <a:ext cx="31309" cy="298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 flipV="1">
            <a:off x="8986805" y="4914943"/>
            <a:ext cx="43525" cy="2551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7979229" y="4275364"/>
            <a:ext cx="275515" cy="108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9366420" y="4165769"/>
            <a:ext cx="343637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7979229" y="3429000"/>
            <a:ext cx="275515" cy="340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8820143" y="3224213"/>
            <a:ext cx="0" cy="3748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9276750" y="3519813"/>
            <a:ext cx="189100" cy="2912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 flipV="1">
            <a:off x="8817418" y="2861367"/>
            <a:ext cx="2725" cy="123553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/>
              <p:cNvSpPr txBox="1"/>
              <p:nvPr/>
            </p:nvSpPr>
            <p:spPr>
              <a:xfrm>
                <a:off x="8635082" y="2553532"/>
                <a:ext cx="128179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4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082" y="2553532"/>
                <a:ext cx="1281792" cy="7078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Прямая со стрелкой 61"/>
          <p:cNvCxnSpPr/>
          <p:nvPr/>
        </p:nvCxnSpPr>
        <p:spPr>
          <a:xfrm>
            <a:off x="8817418" y="4388880"/>
            <a:ext cx="0" cy="118094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112857" y="4922280"/>
            <a:ext cx="2221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Mg(less water)</a:t>
            </a:r>
            <a:endParaRPr lang="ru-RU" sz="3200" dirty="0">
              <a:solidFill>
                <a:srgbClr val="00B050"/>
              </a:solidFill>
            </a:endParaRPr>
          </a:p>
        </p:txBody>
      </p:sp>
      <p:cxnSp>
        <p:nvCxnSpPr>
          <p:cNvPr id="65" name="Прямая со стрелкой 64"/>
          <p:cNvCxnSpPr/>
          <p:nvPr/>
        </p:nvCxnSpPr>
        <p:spPr>
          <a:xfrm flipH="1">
            <a:off x="8986806" y="3261418"/>
            <a:ext cx="1951961" cy="90435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/>
              <p:cNvSpPr txBox="1"/>
              <p:nvPr/>
            </p:nvSpPr>
            <p:spPr>
              <a:xfrm>
                <a:off x="10689867" y="2584624"/>
                <a:ext cx="116329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𝑠𝑝𝑒𝑒𝑑</m:t>
                          </m:r>
                        </m:e>
                      </m:d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𝑏𝑒𝑐𝑜𝑚𝑒</m:t>
                      </m:r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𝑏𝑖𝑔𝑔𝑒𝑟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9867" y="2584624"/>
                <a:ext cx="1163295" cy="923330"/>
              </a:xfrm>
              <a:prstGeom prst="rect">
                <a:avLst/>
              </a:prstGeom>
              <a:blipFill rotWithShape="0">
                <a:blip r:embed="rId4"/>
                <a:stretch>
                  <a:fillRect b="-529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Стрелка вправо 70"/>
          <p:cNvSpPr/>
          <p:nvPr/>
        </p:nvSpPr>
        <p:spPr>
          <a:xfrm>
            <a:off x="4974771" y="2979132"/>
            <a:ext cx="1577059" cy="79004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/>
          <p:cNvSpPr txBox="1"/>
          <p:nvPr/>
        </p:nvSpPr>
        <p:spPr>
          <a:xfrm>
            <a:off x="4833267" y="2431292"/>
            <a:ext cx="1792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Bloom!</a:t>
            </a:r>
            <a:endParaRPr lang="ru-RU" sz="3600" dirty="0"/>
          </a:p>
        </p:txBody>
      </p:sp>
      <p:sp>
        <p:nvSpPr>
          <p:cNvPr id="73" name="TextBox 72"/>
          <p:cNvSpPr txBox="1"/>
          <p:nvPr/>
        </p:nvSpPr>
        <p:spPr>
          <a:xfrm>
            <a:off x="5105400" y="4019394"/>
            <a:ext cx="1203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Time</a:t>
            </a:r>
            <a:endParaRPr lang="ru-RU" sz="2400" dirty="0"/>
          </a:p>
        </p:txBody>
      </p:sp>
      <p:sp>
        <p:nvSpPr>
          <p:cNvPr id="84" name="Прямоугольник с двумя скругленными соседними углами 83"/>
          <p:cNvSpPr/>
          <p:nvPr/>
        </p:nvSpPr>
        <p:spPr>
          <a:xfrm rot="10800000">
            <a:off x="2095494" y="4686985"/>
            <a:ext cx="1077688" cy="650052"/>
          </a:xfrm>
          <a:prstGeom prst="round2Same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документ 8"/>
          <p:cNvSpPr/>
          <p:nvPr/>
        </p:nvSpPr>
        <p:spPr>
          <a:xfrm rot="5400000">
            <a:off x="2125433" y="5015595"/>
            <a:ext cx="1382486" cy="713014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6" name="Прямая со стрелкой 85"/>
          <p:cNvCxnSpPr/>
          <p:nvPr/>
        </p:nvCxnSpPr>
        <p:spPr>
          <a:xfrm flipH="1" flipV="1">
            <a:off x="1998895" y="444050"/>
            <a:ext cx="2714624" cy="11870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4776119" y="1369641"/>
            <a:ext cx="2181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Lower pressure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5" name="Номер слайда 9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44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Parameters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857" y="1807030"/>
            <a:ext cx="5606143" cy="4604656"/>
          </a:xfrm>
        </p:spPr>
        <p:txBody>
          <a:bodyPr>
            <a:normAutofit/>
          </a:bodyPr>
          <a:lstStyle/>
          <a:p>
            <a:r>
              <a:rPr lang="en-US" sz="3600" dirty="0"/>
              <a:t>Create other way to air </a:t>
            </a:r>
            <a:r>
              <a:rPr lang="en-US" sz="3600" dirty="0" smtClean="0"/>
              <a:t>bubble</a:t>
            </a:r>
          </a:p>
          <a:p>
            <a:r>
              <a:rPr lang="en-US" sz="3600" dirty="0" smtClean="0"/>
              <a:t>Change the diameter of neck of a bottle </a:t>
            </a:r>
          </a:p>
          <a:p>
            <a:r>
              <a:rPr lang="en-US" sz="3600" dirty="0" smtClean="0"/>
              <a:t>Create the hole in the bottom 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420258"/>
            <a:ext cx="2540000" cy="2540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58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Other way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48" y="2562979"/>
            <a:ext cx="4352000" cy="29013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40904" y="2536920"/>
            <a:ext cx="4430182" cy="295345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2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Experiment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" y="2374900"/>
            <a:ext cx="6076950" cy="405130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7636933" y="2374900"/>
                <a:ext cx="3640667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000" dirty="0" smtClean="0"/>
                  <a:t>= 0,4 </a:t>
                </a:r>
                <a:r>
                  <a:rPr lang="en-US" sz="4000" dirty="0"/>
                  <a:t>c</a:t>
                </a:r>
                <a:r>
                  <a:rPr lang="en-US" sz="4000" dirty="0" smtClean="0"/>
                  <a:t>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 smtClean="0"/>
                  <a:t>= 1 cm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4000" dirty="0" smtClean="0"/>
                  <a:t>=1,8 cm (neck of a bottle) </a:t>
                </a:r>
                <a:endParaRPr lang="ru-RU" sz="40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933" y="2374900"/>
                <a:ext cx="3640667" cy="3170099"/>
              </a:xfrm>
              <a:prstGeom prst="rect">
                <a:avLst/>
              </a:prstGeom>
              <a:blipFill rotWithShape="0">
                <a:blip r:embed="rId3"/>
                <a:stretch>
                  <a:fillRect l="-6030" t="-3654" b="-73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26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Tubes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Объект 4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 smtClean="0"/>
                  <a:t>= 0,4 cm</a:t>
                </a:r>
              </a:p>
              <a:p>
                <a:r>
                  <a:rPr lang="en-US" sz="3600" dirty="0" smtClean="0"/>
                  <a:t>Time:4±0.06 sec </a:t>
                </a:r>
                <a:endParaRPr lang="ru-RU" sz="3600" dirty="0"/>
              </a:p>
            </p:txBody>
          </p:sp>
        </mc:Choice>
        <mc:Fallback>
          <p:sp>
            <p:nvSpPr>
              <p:cNvPr id="5" name="Объект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2821" t="-36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Объект 5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/>
                  <a:t>= </a:t>
                </a:r>
                <a:r>
                  <a:rPr lang="en-US" sz="3600" dirty="0" smtClean="0"/>
                  <a:t>1 </a:t>
                </a:r>
                <a:r>
                  <a:rPr lang="en-US" sz="3600" dirty="0"/>
                  <a:t>cm</a:t>
                </a:r>
              </a:p>
              <a:p>
                <a:r>
                  <a:rPr lang="en-US" sz="3600" dirty="0" smtClean="0"/>
                  <a:t>Time:4,5 ±0.1 </a:t>
                </a:r>
                <a:r>
                  <a:rPr lang="en-US" sz="3600" dirty="0"/>
                  <a:t>sec </a:t>
                </a:r>
                <a:endParaRPr lang="ru-RU" sz="3600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6" name="Объект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0">
                <a:blip r:embed="rId3"/>
                <a:stretch>
                  <a:fillRect l="-2692" t="-36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с двумя скругленными соседними углами 7"/>
          <p:cNvSpPr/>
          <p:nvPr/>
        </p:nvSpPr>
        <p:spPr>
          <a:xfrm rot="10800000">
            <a:off x="3815757" y="4494188"/>
            <a:ext cx="1540932" cy="1930401"/>
          </a:xfrm>
          <a:prstGeom prst="round2Same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>
          <a:xfrm rot="10800000">
            <a:off x="2808224" y="3708398"/>
            <a:ext cx="3556000" cy="965200"/>
          </a:xfrm>
          <a:prstGeom prst="round2Same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969823">
            <a:off x="4430950" y="3462805"/>
            <a:ext cx="503463" cy="33921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4237313" y="5676644"/>
            <a:ext cx="495520" cy="345745"/>
          </a:xfrm>
          <a:custGeom>
            <a:avLst/>
            <a:gdLst>
              <a:gd name="connsiteX0" fmla="*/ 0 w 495520"/>
              <a:gd name="connsiteY0" fmla="*/ 0 h 345745"/>
              <a:gd name="connsiteX1" fmla="*/ 491066 w 495520"/>
              <a:gd name="connsiteY1" fmla="*/ 321733 h 34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520" h="345745">
                <a:moveTo>
                  <a:pt x="0" y="0"/>
                </a:moveTo>
                <a:cubicBezTo>
                  <a:pt x="266699" y="208844"/>
                  <a:pt x="533399" y="417689"/>
                  <a:pt x="491066" y="32173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>
              <a:solidFill>
                <a:schemeClr val="tx1"/>
              </a:solidFill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4609566" y="4463369"/>
            <a:ext cx="495520" cy="345745"/>
          </a:xfrm>
          <a:custGeom>
            <a:avLst/>
            <a:gdLst>
              <a:gd name="connsiteX0" fmla="*/ 0 w 495520"/>
              <a:gd name="connsiteY0" fmla="*/ 0 h 345745"/>
              <a:gd name="connsiteX1" fmla="*/ 491066 w 495520"/>
              <a:gd name="connsiteY1" fmla="*/ 321733 h 34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520" h="345745">
                <a:moveTo>
                  <a:pt x="0" y="0"/>
                </a:moveTo>
                <a:cubicBezTo>
                  <a:pt x="266699" y="208844"/>
                  <a:pt x="533399" y="417689"/>
                  <a:pt x="491066" y="32173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>
              <a:solidFill>
                <a:schemeClr val="tx1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5095578" y="5594904"/>
            <a:ext cx="2916937" cy="6602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14860" y="4083397"/>
            <a:ext cx="2511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Bigger way out for water </a:t>
            </a:r>
            <a:endParaRPr lang="ru-RU" sz="4000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31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Neck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Объект 6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dirty="0" smtClean="0"/>
                  <a:t>Standard one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000" dirty="0"/>
                  <a:t>= </a:t>
                </a:r>
                <a:r>
                  <a:rPr lang="en-US" sz="4000" dirty="0" smtClean="0"/>
                  <a:t>1,8 cm</a:t>
                </a:r>
              </a:p>
              <a:p>
                <a:r>
                  <a:rPr lang="en-US" sz="4000" dirty="0" smtClean="0"/>
                  <a:t>T = 8±0,02cm</a:t>
                </a:r>
                <a:endParaRPr lang="en-US" sz="4000" dirty="0"/>
              </a:p>
              <a:p>
                <a:endParaRPr lang="ru-RU" sz="4000" dirty="0"/>
              </a:p>
            </p:txBody>
          </p:sp>
        </mc:Choice>
        <mc:Fallback>
          <p:sp>
            <p:nvSpPr>
              <p:cNvPr id="7" name="Объект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3205" t="-44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Объект 7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400" dirty="0" smtClean="0"/>
                  <a:t>Bigger one</a:t>
                </a:r>
                <a:endParaRPr lang="en-US" sz="4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400" dirty="0"/>
                  <a:t>= </a:t>
                </a:r>
                <a:r>
                  <a:rPr lang="en-US" sz="4400" dirty="0" smtClean="0"/>
                  <a:t>6 </a:t>
                </a:r>
                <a:r>
                  <a:rPr lang="en-US" sz="4400" dirty="0"/>
                  <a:t>cm</a:t>
                </a:r>
              </a:p>
              <a:p>
                <a:r>
                  <a:rPr lang="en-US" sz="4400" dirty="0"/>
                  <a:t>T = </a:t>
                </a:r>
                <a:r>
                  <a:rPr lang="en-US" sz="4400" dirty="0" smtClean="0"/>
                  <a:t>2±0,04cm</a:t>
                </a:r>
                <a:endParaRPr lang="en-US" sz="4400" dirty="0"/>
              </a:p>
              <a:p>
                <a:endParaRPr lang="ru-RU" sz="4400" dirty="0"/>
              </a:p>
            </p:txBody>
          </p:sp>
        </mc:Choice>
        <mc:Fallback>
          <p:sp>
            <p:nvSpPr>
              <p:cNvPr id="8" name="Объект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0">
                <a:blip r:embed="rId3"/>
                <a:stretch>
                  <a:fillRect l="-3590" t="-49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Тип дерева</Template>
  <TotalTime>202</TotalTime>
  <Words>135</Words>
  <Application>Microsoft Office PowerPoint</Application>
  <PresentationFormat>Широкоэкранный</PresentationFormat>
  <Paragraphs>64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Bookman Old Style</vt:lpstr>
      <vt:lpstr>Calibri</vt:lpstr>
      <vt:lpstr>Cambria</vt:lpstr>
      <vt:lpstr>Cambria Math</vt:lpstr>
      <vt:lpstr>Century Gothic</vt:lpstr>
      <vt:lpstr>Wingdings</vt:lpstr>
      <vt:lpstr>Дерево</vt:lpstr>
      <vt:lpstr>Problem № 22 </vt:lpstr>
      <vt:lpstr>Problem</vt:lpstr>
      <vt:lpstr>Standard bottle  </vt:lpstr>
      <vt:lpstr>What is happened?</vt:lpstr>
      <vt:lpstr>Parameters</vt:lpstr>
      <vt:lpstr>Other way</vt:lpstr>
      <vt:lpstr>Experiment </vt:lpstr>
      <vt:lpstr>Tubes</vt:lpstr>
      <vt:lpstr>Neck</vt:lpstr>
      <vt:lpstr>Hole</vt:lpstr>
      <vt:lpstr>Other methods</vt:lpstr>
      <vt:lpstr>Conclusion </vt:lpstr>
      <vt:lpstr>Thanks for you attention! Be happy!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№</dc:title>
  <dc:creator>Kript</dc:creator>
  <cp:lastModifiedBy>Kript</cp:lastModifiedBy>
  <cp:revision>17</cp:revision>
  <dcterms:created xsi:type="dcterms:W3CDTF">2015-06-22T07:00:56Z</dcterms:created>
  <dcterms:modified xsi:type="dcterms:W3CDTF">2015-06-22T11:14:33Z</dcterms:modified>
</cp:coreProperties>
</file>