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1" r:id="rId10"/>
    <p:sldId id="268" r:id="rId11"/>
    <p:sldId id="264" r:id="rId12"/>
    <p:sldId id="270" r:id="rId13"/>
    <p:sldId id="269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Additional Problem No.24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Team China</a:t>
            </a:r>
          </a:p>
          <a:p>
            <a:r>
              <a:rPr lang="en-US" altLang="zh-CN" dirty="0" smtClean="0"/>
              <a:t>Taking the stage: ZENG </a:t>
            </a:r>
            <a:r>
              <a:rPr lang="en-US" altLang="zh-CN" dirty="0" err="1" smtClean="0"/>
              <a:t>Xiangjian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08720"/>
            <a:ext cx="6400800" cy="14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1(tube 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1628800"/>
            <a:ext cx="9322301" cy="621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1150" y="1957482"/>
            <a:ext cx="41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4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-171400"/>
            <a:ext cx="15946438" cy="106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0283" y="3757682"/>
            <a:ext cx="52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1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2(tube 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60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-1611560"/>
            <a:ext cx="15946438" cy="106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Tube 1: Muddy </a:t>
            </a:r>
          </a:p>
          <a:p>
            <a:pPr marL="0" indent="0">
              <a:buNone/>
            </a:pPr>
            <a:r>
              <a:rPr lang="en-US" altLang="zh-CN" dirty="0" smtClean="0"/>
              <a:t>Tube 2: Clear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548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627784" y="50038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4441552" y="50038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6241752" y="5003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303748" y="46056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MgCl2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203078" y="46187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NaCl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989724" y="461871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CuSO4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552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 FOR YOUR ATTENTION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list of four compounds includes CuSO4, K2Cr2O7, MgCl2, </a:t>
            </a:r>
            <a:r>
              <a:rPr lang="en-US" altLang="zh-CN" dirty="0" err="1" smtClean="0"/>
              <a:t>NaCl</a:t>
            </a:r>
            <a:r>
              <a:rPr lang="en-US" altLang="zh-CN" dirty="0" smtClean="0"/>
              <a:t>. Three of those are in three marked test tubes. Determine the contents of each test tube.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Out-line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research on these four compounds.</a:t>
            </a:r>
          </a:p>
          <a:p>
            <a:r>
              <a:rPr lang="en-US" altLang="zh-CN" dirty="0" smtClean="0"/>
              <a:t>Our plan to determine.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2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COLORS of solution:</a:t>
            </a:r>
          </a:p>
          <a:p>
            <a:pPr marL="0" indent="0">
              <a:buNone/>
            </a:pPr>
            <a:r>
              <a:rPr lang="en-US" altLang="zh-CN" dirty="0" smtClean="0"/>
              <a:t>K2Cr2O7:Orange</a:t>
            </a:r>
          </a:p>
          <a:p>
            <a:pPr marL="0" indent="0">
              <a:buNone/>
            </a:pPr>
            <a:r>
              <a:rPr lang="en-US" altLang="zh-CN" dirty="0" smtClean="0"/>
              <a:t>CuSO4: Blue</a:t>
            </a:r>
          </a:p>
          <a:p>
            <a:pPr marL="0" indent="0">
              <a:buNone/>
            </a:pPr>
            <a:r>
              <a:rPr lang="en-US" altLang="zh-CN" dirty="0" smtClean="0"/>
              <a:t>MgCl2 and </a:t>
            </a:r>
            <a:r>
              <a:rPr lang="en-US" altLang="zh-CN" dirty="0" err="1" smtClean="0"/>
              <a:t>NaCl</a:t>
            </a:r>
            <a:r>
              <a:rPr lang="en-US" altLang="zh-CN" dirty="0" smtClean="0"/>
              <a:t>: No </a:t>
            </a:r>
            <a:r>
              <a:rPr lang="en-US" altLang="zh-CN" dirty="0" smtClean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1701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592"/>
            <a:ext cx="8036096" cy="53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4216" y="42210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3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COLORS:</a:t>
            </a:r>
          </a:p>
          <a:p>
            <a:pPr marL="0" indent="0">
              <a:buNone/>
            </a:pPr>
            <a:r>
              <a:rPr lang="en-US" altLang="zh-CN" dirty="0" smtClean="0"/>
              <a:t>1 and 2: no color</a:t>
            </a:r>
          </a:p>
          <a:p>
            <a:pPr marL="0" indent="0">
              <a:buNone/>
            </a:pPr>
            <a:r>
              <a:rPr lang="en-US" altLang="zh-CN" dirty="0" smtClean="0"/>
              <a:t>3: Blue</a:t>
            </a:r>
          </a:p>
          <a:p>
            <a:pPr marL="0" indent="0">
              <a:buNone/>
            </a:pPr>
            <a:r>
              <a:rPr lang="en-US" altLang="zh-CN" dirty="0" smtClean="0"/>
              <a:t>Thus, the solution in 3 is CuSO4</a:t>
            </a:r>
          </a:p>
          <a:p>
            <a:pPr marL="0" indent="0">
              <a:buNone/>
            </a:pPr>
            <a:r>
              <a:rPr lang="en-US" altLang="zh-CN" dirty="0" smtClean="0"/>
              <a:t>In 1 and 2, it can be either </a:t>
            </a:r>
            <a:r>
              <a:rPr lang="en-US" altLang="zh-CN" dirty="0" err="1" smtClean="0"/>
              <a:t>NaCl</a:t>
            </a:r>
            <a:r>
              <a:rPr lang="en-US" altLang="zh-CN" dirty="0" smtClean="0"/>
              <a:t> or MgCl2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2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First we could determine CuSO4 in tube 3 by color and we proved that  in 1 and 2 there isn’t K2Cr2O7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Theory used to determine the chemicals in tube 1 &amp;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H20</a:t>
            </a:r>
            <a:r>
              <a:rPr lang="zh-CN" altLang="en-US" dirty="0" smtClean="0"/>
              <a:t>→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boild</a:t>
            </a:r>
            <a:r>
              <a:rPr lang="en-US" altLang="zh-CN" dirty="0" smtClean="0"/>
              <a:t>)(H+)+(OH-)</a:t>
            </a:r>
          </a:p>
          <a:p>
            <a:r>
              <a:rPr lang="en-US" altLang="zh-CN" dirty="0" smtClean="0"/>
              <a:t>(OH-)+(Mg2+)</a:t>
            </a:r>
            <a:r>
              <a:rPr lang="zh-CN" altLang="en-US" dirty="0" smtClean="0"/>
              <a:t>→</a:t>
            </a:r>
            <a:r>
              <a:rPr lang="en-US" altLang="zh-CN" dirty="0" smtClean="0"/>
              <a:t>Mg(OH)2(precipitation)</a:t>
            </a:r>
          </a:p>
          <a:p>
            <a:r>
              <a:rPr lang="en-US" altLang="zh-CN" dirty="0" smtClean="0"/>
              <a:t>Thus, in the tube containing MgCl2, the solution may get muddy when boiled.</a:t>
            </a:r>
          </a:p>
        </p:txBody>
      </p:sp>
    </p:spTree>
    <p:extLst>
      <p:ext uri="{BB962C8B-B14F-4D97-AF65-F5344CB8AC3E}">
        <p14:creationId xmlns:p14="http://schemas.microsoft.com/office/powerpoint/2010/main" val="426944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We used an alcohol lamp to heat.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214</Words>
  <Application>Microsoft Office PowerPoint</Application>
  <PresentationFormat>全屏显示(4:3)</PresentationFormat>
  <Paragraphs>44</Paragraphs>
  <Slides>16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宋体</vt:lpstr>
      <vt:lpstr>Arial</vt:lpstr>
      <vt:lpstr>Calibri</vt:lpstr>
      <vt:lpstr>Office 主题</vt:lpstr>
      <vt:lpstr>Additional Problem No.24</vt:lpstr>
      <vt:lpstr>Problem</vt:lpstr>
      <vt:lpstr>Out-line</vt:lpstr>
      <vt:lpstr>PowerPoint 演示文稿</vt:lpstr>
      <vt:lpstr>PowerPoint 演示文稿</vt:lpstr>
      <vt:lpstr>PowerPoint 演示文稿</vt:lpstr>
      <vt:lpstr>Our plan</vt:lpstr>
      <vt:lpstr>Theory used to determine the chemicals in tube 1 &amp; 2</vt:lpstr>
      <vt:lpstr>Experiment</vt:lpstr>
      <vt:lpstr>Experiment 1(tube 1)</vt:lpstr>
      <vt:lpstr>PowerPoint 演示文稿</vt:lpstr>
      <vt:lpstr>Experiment 2(tube 2)</vt:lpstr>
      <vt:lpstr>PowerPoint 演示文稿</vt:lpstr>
      <vt:lpstr>PowerPoint 演示文稿</vt:lpstr>
      <vt:lpstr>Conclusion</vt:lpstr>
      <vt:lpstr>THANK YOU FOR YOUR ATTENTION！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gdz</dc:creator>
  <cp:lastModifiedBy>admin</cp:lastModifiedBy>
  <cp:revision>13</cp:revision>
  <dcterms:created xsi:type="dcterms:W3CDTF">2015-06-21T12:42:05Z</dcterms:created>
  <dcterms:modified xsi:type="dcterms:W3CDTF">2015-06-22T11:02:17Z</dcterms:modified>
</cp:coreProperties>
</file>