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 smtClean="0"/>
              <a:t>Problem </a:t>
            </a:r>
            <a:r>
              <a:rPr lang="en-US" sz="8000" dirty="0" smtClean="0"/>
              <a:t>#</a:t>
            </a:r>
            <a:r>
              <a:rPr lang="en-US" sz="8000" dirty="0" smtClean="0"/>
              <a:t>5</a:t>
            </a:r>
            <a:r>
              <a:rPr lang="en-US" sz="8000" dirty="0" smtClean="0"/>
              <a:t> </a:t>
            </a: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>Falling ball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410200" cy="1752600"/>
          </a:xfrm>
        </p:spPr>
        <p:txBody>
          <a:bodyPr/>
          <a:lstStyle/>
          <a:p>
            <a:r>
              <a:rPr lang="en-US" dirty="0" smtClean="0"/>
              <a:t>Opponent: </a:t>
            </a:r>
            <a:r>
              <a:rPr lang="en-US" dirty="0" err="1" smtClean="0"/>
              <a:t>G</a:t>
            </a:r>
            <a:r>
              <a:rPr lang="en-US" dirty="0" err="1" smtClean="0"/>
              <a:t>vantsa</a:t>
            </a:r>
            <a:r>
              <a:rPr lang="en-US" dirty="0" smtClean="0"/>
              <a:t>  </a:t>
            </a:r>
            <a:r>
              <a:rPr lang="en-US" dirty="0" err="1" smtClean="0"/>
              <a:t>Tsutskhashvili</a:t>
            </a:r>
            <a:endParaRPr lang="en-US" dirty="0" smtClean="0"/>
          </a:p>
          <a:p>
            <a:r>
              <a:rPr lang="en-US" dirty="0" smtClean="0"/>
              <a:t>Team :Georgians</a:t>
            </a:r>
            <a:endParaRPr lang="en-US" dirty="0"/>
          </a:p>
        </p:txBody>
      </p:sp>
      <p:pic>
        <p:nvPicPr>
          <p:cNvPr id="4" name="Picture 3" descr="color_text_iynt_2015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27644" y="5257801"/>
            <a:ext cx="6916356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81000" y="1905000"/>
            <a:ext cx="1447800" cy="990600"/>
          </a:xfrm>
          <a:prstGeom prst="ellipse">
            <a:avLst/>
          </a:prstGeom>
          <a:solidFill>
            <a:schemeClr val="bg2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" name="TextBox 6"/>
          <p:cNvSpPr txBox="1"/>
          <p:nvPr/>
        </p:nvSpPr>
        <p:spPr>
          <a:xfrm>
            <a:off x="408709" y="2133600"/>
            <a:ext cx="1420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Explanation phenomenon</a:t>
            </a:r>
            <a:endParaRPr lang="en-US" sz="16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868055" y="2362200"/>
            <a:ext cx="65809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2565400" y="1905000"/>
            <a:ext cx="1447800" cy="990600"/>
          </a:xfrm>
          <a:prstGeom prst="ellipse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3" name="TextBox 12"/>
          <p:cNvSpPr txBox="1"/>
          <p:nvPr/>
        </p:nvSpPr>
        <p:spPr>
          <a:xfrm>
            <a:off x="2717800" y="2133600"/>
            <a:ext cx="124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Theoretical model</a:t>
            </a:r>
            <a:endParaRPr lang="en-US" sz="16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052454" y="2362200"/>
            <a:ext cx="65809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749799" y="1905000"/>
            <a:ext cx="1447800" cy="990600"/>
          </a:xfrm>
          <a:prstGeom prst="ellipse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7" name="TextBox 16"/>
          <p:cNvSpPr txBox="1"/>
          <p:nvPr/>
        </p:nvSpPr>
        <p:spPr>
          <a:xfrm>
            <a:off x="4749799" y="2252246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Experiments</a:t>
            </a:r>
            <a:endParaRPr lang="en-US" sz="1600" dirty="0"/>
          </a:p>
        </p:txBody>
      </p:sp>
      <p:sp>
        <p:nvSpPr>
          <p:cNvPr id="20" name="Oval 19"/>
          <p:cNvSpPr/>
          <p:nvPr/>
        </p:nvSpPr>
        <p:spPr>
          <a:xfrm>
            <a:off x="6934200" y="1905000"/>
            <a:ext cx="1447800" cy="990600"/>
          </a:xfrm>
          <a:prstGeom prst="ellipse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" name="TextBox 20"/>
          <p:cNvSpPr txBox="1"/>
          <p:nvPr/>
        </p:nvSpPr>
        <p:spPr>
          <a:xfrm>
            <a:off x="6934200" y="2209800"/>
            <a:ext cx="1385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  Comparison</a:t>
            </a:r>
            <a:endParaRPr lang="en-US" sz="1600" dirty="0"/>
          </a:p>
        </p:txBody>
      </p:sp>
      <p:sp>
        <p:nvSpPr>
          <p:cNvPr id="26" name="Oval 25"/>
          <p:cNvSpPr/>
          <p:nvPr/>
        </p:nvSpPr>
        <p:spPr>
          <a:xfrm>
            <a:off x="7050316" y="3624942"/>
            <a:ext cx="1280884" cy="609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7" name="TextBox 26"/>
          <p:cNvSpPr txBox="1"/>
          <p:nvPr/>
        </p:nvSpPr>
        <p:spPr>
          <a:xfrm>
            <a:off x="7010400" y="3776246"/>
            <a:ext cx="13161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  Conclusion</a:t>
            </a:r>
            <a:endParaRPr lang="en-US" sz="1600" dirty="0"/>
          </a:p>
        </p:txBody>
      </p:sp>
      <p:grpSp>
        <p:nvGrpSpPr>
          <p:cNvPr id="35" name="Group 34"/>
          <p:cNvGrpSpPr/>
          <p:nvPr/>
        </p:nvGrpSpPr>
        <p:grpSpPr>
          <a:xfrm>
            <a:off x="228600" y="5715000"/>
            <a:ext cx="4267200" cy="405245"/>
            <a:chOff x="228600" y="3124200"/>
            <a:chExt cx="4267200" cy="405245"/>
          </a:xfrm>
        </p:grpSpPr>
        <p:sp>
          <p:nvSpPr>
            <p:cNvPr id="23" name="Oval 22"/>
            <p:cNvSpPr/>
            <p:nvPr/>
          </p:nvSpPr>
          <p:spPr>
            <a:xfrm>
              <a:off x="228600" y="3124200"/>
              <a:ext cx="685800" cy="405245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066800" y="3153228"/>
              <a:ext cx="342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Needs improvement</a:t>
              </a:r>
              <a:endParaRPr lang="en-US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28600" y="4267200"/>
            <a:ext cx="1832428" cy="405245"/>
            <a:chOff x="228600" y="4267200"/>
            <a:chExt cx="1832428" cy="405245"/>
          </a:xfrm>
        </p:grpSpPr>
        <p:sp>
          <p:nvSpPr>
            <p:cNvPr id="24" name="Oval 23"/>
            <p:cNvSpPr/>
            <p:nvPr/>
          </p:nvSpPr>
          <p:spPr>
            <a:xfrm>
              <a:off x="228600" y="4267200"/>
              <a:ext cx="685800" cy="405245"/>
            </a:xfrm>
            <a:prstGeom prst="ellipse">
              <a:avLst/>
            </a:prstGeom>
            <a:solidFill>
              <a:srgbClr val="00B05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081314" y="4296228"/>
              <a:ext cx="9797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Good</a:t>
              </a:r>
              <a:endParaRPr lang="en-US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28600" y="4991100"/>
            <a:ext cx="2743200" cy="405245"/>
            <a:chOff x="228600" y="5562600"/>
            <a:chExt cx="2743200" cy="405245"/>
          </a:xfrm>
        </p:grpSpPr>
        <p:sp>
          <p:nvSpPr>
            <p:cNvPr id="25" name="Oval 24"/>
            <p:cNvSpPr/>
            <p:nvPr/>
          </p:nvSpPr>
          <p:spPr>
            <a:xfrm>
              <a:off x="228600" y="5562600"/>
              <a:ext cx="685800" cy="405245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110342" y="5562600"/>
              <a:ext cx="18614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Normal</a:t>
              </a:r>
              <a:endParaRPr lang="en-US" dirty="0"/>
            </a:p>
          </p:txBody>
        </p:sp>
      </p:grpSp>
      <p:cxnSp>
        <p:nvCxnSpPr>
          <p:cNvPr id="41" name="Straight Arrow Connector 40"/>
          <p:cNvCxnSpPr/>
          <p:nvPr/>
        </p:nvCxnSpPr>
        <p:spPr>
          <a:xfrm>
            <a:off x="6236853" y="2362200"/>
            <a:ext cx="65809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5400000">
            <a:off x="7392194" y="3276600"/>
            <a:ext cx="608806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4114800" cy="106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Strong points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He had experiment</a:t>
            </a:r>
          </a:p>
          <a:p>
            <a:r>
              <a:rPr lang="en-US" dirty="0" smtClean="0"/>
              <a:t>He show us video and photo</a:t>
            </a:r>
          </a:p>
          <a:p>
            <a:r>
              <a:rPr lang="en-US" dirty="0" smtClean="0"/>
              <a:t>He show us graphics</a:t>
            </a:r>
          </a:p>
          <a:p>
            <a:r>
              <a:rPr lang="en-US" dirty="0" smtClean="0"/>
              <a:t>Satisfying conclusion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He had not plan</a:t>
            </a:r>
            <a:endParaRPr lang="en-US" dirty="0" smtClean="0"/>
          </a:p>
          <a:p>
            <a:r>
              <a:rPr lang="en-US" dirty="0" smtClean="0"/>
              <a:t>He hasn’t explained some of the basic formulas</a:t>
            </a:r>
          </a:p>
          <a:p>
            <a:r>
              <a:rPr lang="en-US" dirty="0" smtClean="0"/>
              <a:t>Crowded slides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0" y="838200"/>
            <a:ext cx="403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+mj-lt"/>
              </a:rPr>
              <a:t>Suggestions for improvement</a:t>
            </a:r>
            <a:endParaRPr lang="en-US" sz="280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066800"/>
          </a:xfrm>
        </p:spPr>
        <p:txBody>
          <a:bodyPr/>
          <a:lstStyle/>
          <a:p>
            <a:r>
              <a:rPr lang="en-US" dirty="0" smtClean="0"/>
              <a:t>Topics for discussion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5105400"/>
          </a:xfrm>
        </p:spPr>
        <p:txBody>
          <a:bodyPr/>
          <a:lstStyle/>
          <a:p>
            <a:r>
              <a:rPr lang="en-US" dirty="0" smtClean="0"/>
              <a:t>His experiments and its results</a:t>
            </a:r>
          </a:p>
          <a:p>
            <a:r>
              <a:rPr lang="en-US" dirty="0" smtClean="0"/>
              <a:t>His formulas</a:t>
            </a:r>
          </a:p>
          <a:p>
            <a:r>
              <a:rPr lang="en-US" dirty="0" smtClean="0"/>
              <a:t>His graphics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229600" cy="5943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72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7200" dirty="0" smtClean="0">
                <a:solidFill>
                  <a:schemeClr val="tx2"/>
                </a:solidFill>
              </a:rPr>
              <a:t>  Thanks for your </a:t>
            </a:r>
          </a:p>
          <a:p>
            <a:pPr>
              <a:buNone/>
            </a:pPr>
            <a:r>
              <a:rPr lang="en-US" sz="7200" dirty="0" smtClean="0">
                <a:solidFill>
                  <a:schemeClr val="tx2"/>
                </a:solidFill>
              </a:rPr>
              <a:t>        attention!</a:t>
            </a:r>
            <a:endParaRPr lang="en-US" sz="7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236</TotalTime>
  <Words>76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Urban</vt:lpstr>
      <vt:lpstr>Problem #5  Falling ball</vt:lpstr>
      <vt:lpstr>Slide 2</vt:lpstr>
      <vt:lpstr>Strong points </vt:lpstr>
      <vt:lpstr>Topics for discussion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#</dc:title>
  <dc:creator>User</dc:creator>
  <cp:lastModifiedBy>User</cp:lastModifiedBy>
  <cp:revision>18</cp:revision>
  <dcterms:created xsi:type="dcterms:W3CDTF">2006-08-16T00:00:00Z</dcterms:created>
  <dcterms:modified xsi:type="dcterms:W3CDTF">2015-06-24T17:11:51Z</dcterms:modified>
</cp:coreProperties>
</file>