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4624" autoAdjust="0"/>
  </p:normalViewPr>
  <p:slideViewPr>
    <p:cSldViewPr>
      <p:cViewPr>
        <p:scale>
          <a:sx n="75" d="100"/>
          <a:sy n="75" d="100"/>
        </p:scale>
        <p:origin x="-1296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 smtClean="0"/>
              <a:t>Problem #22 </a:t>
            </a:r>
            <a:br>
              <a:rPr lang="en-US" sz="8000" dirty="0" smtClean="0"/>
            </a:br>
            <a:r>
              <a:rPr lang="en-US" sz="8000" dirty="0" smtClean="0"/>
              <a:t>Pouring Water Out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Opponent: </a:t>
            </a:r>
            <a:r>
              <a:rPr lang="en-US" dirty="0" smtClean="0"/>
              <a:t>Nino </a:t>
            </a:r>
            <a:r>
              <a:rPr lang="en-US" dirty="0" err="1" smtClean="0"/>
              <a:t>Kimadze</a:t>
            </a:r>
            <a:endParaRPr lang="en-US" dirty="0" smtClean="0"/>
          </a:p>
          <a:p>
            <a:r>
              <a:rPr lang="en-US" dirty="0" smtClean="0"/>
              <a:t>Team :Georgians</a:t>
            </a:r>
            <a:endParaRPr lang="en-US" dirty="0"/>
          </a:p>
        </p:txBody>
      </p:sp>
      <p:pic>
        <p:nvPicPr>
          <p:cNvPr id="4" name="Picture 3" descr="color_text_iynt_2015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27644" y="5257801"/>
            <a:ext cx="6916356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4114800" cy="106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Strong points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Have good theoretical model</a:t>
            </a:r>
          </a:p>
          <a:p>
            <a:r>
              <a:rPr lang="en-US" dirty="0" smtClean="0"/>
              <a:t>Have a good presentation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Did not show us anything about vortex</a:t>
            </a:r>
          </a:p>
          <a:p>
            <a:r>
              <a:rPr lang="en-US" dirty="0" smtClean="0"/>
              <a:t>Did not show us videos of experiments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838200"/>
            <a:ext cx="403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+mj-lt"/>
              </a:rPr>
              <a:t>Suggestions for improvement</a:t>
            </a:r>
            <a:endParaRPr lang="en-US" sz="280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066800"/>
          </a:xfrm>
        </p:spPr>
        <p:txBody>
          <a:bodyPr/>
          <a:lstStyle/>
          <a:p>
            <a:r>
              <a:rPr lang="en-US" dirty="0" smtClean="0"/>
              <a:t>Topics for discussion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5105400"/>
          </a:xfrm>
        </p:spPr>
        <p:txBody>
          <a:bodyPr/>
          <a:lstStyle/>
          <a:p>
            <a:r>
              <a:rPr lang="en-US" dirty="0" smtClean="0"/>
              <a:t>How do you know that your way is the best?</a:t>
            </a:r>
          </a:p>
          <a:p>
            <a:r>
              <a:rPr lang="en-US" dirty="0" smtClean="0"/>
              <a:t>How do you measure experimental errors</a:t>
            </a:r>
          </a:p>
          <a:p>
            <a:r>
              <a:rPr lang="en-US" dirty="0" smtClean="0"/>
              <a:t>Bottle </a:t>
            </a:r>
            <a:r>
              <a:rPr lang="en-US" dirty="0" smtClean="0"/>
              <a:t>parameters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229600" cy="5943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72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7200" dirty="0" smtClean="0">
                <a:solidFill>
                  <a:schemeClr val="tx2"/>
                </a:solidFill>
              </a:rPr>
              <a:t>  Thanks for your </a:t>
            </a:r>
          </a:p>
          <a:p>
            <a:pPr>
              <a:buNone/>
            </a:pPr>
            <a:r>
              <a:rPr lang="en-US" sz="7200" dirty="0" smtClean="0">
                <a:solidFill>
                  <a:schemeClr val="tx2"/>
                </a:solidFill>
              </a:rPr>
              <a:t>        attention!</a:t>
            </a:r>
            <a:endParaRPr lang="en-US" sz="7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243</TotalTime>
  <Words>66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Urban</vt:lpstr>
      <vt:lpstr>Problem #22  Pouring Water Out</vt:lpstr>
      <vt:lpstr>Strong points </vt:lpstr>
      <vt:lpstr>Topics for discussion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#</dc:title>
  <dc:creator>User</dc:creator>
  <cp:lastModifiedBy>RePack by Diakov</cp:lastModifiedBy>
  <cp:revision>20</cp:revision>
  <dcterms:created xsi:type="dcterms:W3CDTF">2006-08-16T00:00:00Z</dcterms:created>
  <dcterms:modified xsi:type="dcterms:W3CDTF">2015-07-16T17:14:54Z</dcterms:modified>
</cp:coreProperties>
</file>