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Problem </a:t>
            </a:r>
            <a:r>
              <a:rPr lang="en-US" sz="8000" dirty="0" smtClean="0"/>
              <a:t>#13 </a:t>
            </a:r>
            <a:br>
              <a:rPr lang="en-US" sz="8000" dirty="0" smtClean="0"/>
            </a:br>
            <a:r>
              <a:rPr lang="en-US" sz="8000" dirty="0" smtClean="0"/>
              <a:t>S</a:t>
            </a:r>
            <a:r>
              <a:rPr lang="en-US" sz="8000" dirty="0" smtClean="0"/>
              <a:t>hining orbs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Opponent: </a:t>
            </a:r>
            <a:r>
              <a:rPr lang="en-US" dirty="0" smtClean="0"/>
              <a:t>Mate </a:t>
            </a:r>
            <a:r>
              <a:rPr lang="en-US" dirty="0" err="1" smtClean="0"/>
              <a:t>S</a:t>
            </a:r>
            <a:r>
              <a:rPr lang="en-US" dirty="0" err="1" smtClean="0"/>
              <a:t>harvadze</a:t>
            </a:r>
            <a:endParaRPr lang="en-US" dirty="0" smtClean="0"/>
          </a:p>
          <a:p>
            <a:r>
              <a:rPr lang="en-US" dirty="0" smtClean="0"/>
              <a:t>Team :Georgians</a:t>
            </a:r>
            <a:endParaRPr lang="en-US" dirty="0"/>
          </a:p>
        </p:txBody>
      </p:sp>
      <p:pic>
        <p:nvPicPr>
          <p:cNvPr id="4" name="Picture 3" descr="color_text_iynt_2015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644" y="5257801"/>
            <a:ext cx="69163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08709" y="2133600"/>
            <a:ext cx="14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Explanation phenomenon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68055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565400" y="1905000"/>
            <a:ext cx="1447800" cy="9906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717800" y="2133600"/>
            <a:ext cx="124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Theoretical model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52454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49799" y="1905000"/>
            <a:ext cx="1447800" cy="990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4749799" y="22522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Experiments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6934200" y="1905000"/>
            <a:ext cx="1447800" cy="9906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6934200" y="2209800"/>
            <a:ext cx="138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Comparison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7050316" y="3624942"/>
            <a:ext cx="1280884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7010400" y="3776246"/>
            <a:ext cx="131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Conclusion</a:t>
            </a:r>
            <a:endParaRPr lang="en-US" sz="1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8600" y="5715000"/>
            <a:ext cx="4267200" cy="405245"/>
            <a:chOff x="228600" y="3124200"/>
            <a:chExt cx="4267200" cy="405245"/>
          </a:xfrm>
        </p:grpSpPr>
        <p:sp>
          <p:nvSpPr>
            <p:cNvPr id="23" name="Oval 22"/>
            <p:cNvSpPr/>
            <p:nvPr/>
          </p:nvSpPr>
          <p:spPr>
            <a:xfrm>
              <a:off x="228600" y="3124200"/>
              <a:ext cx="685800" cy="40524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66800" y="3153228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Needs improvement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4267200"/>
            <a:ext cx="1832428" cy="405245"/>
            <a:chOff x="228600" y="4267200"/>
            <a:chExt cx="1832428" cy="405245"/>
          </a:xfrm>
        </p:grpSpPr>
        <p:sp>
          <p:nvSpPr>
            <p:cNvPr id="24" name="Oval 23"/>
            <p:cNvSpPr/>
            <p:nvPr/>
          </p:nvSpPr>
          <p:spPr>
            <a:xfrm>
              <a:off x="228600" y="4267200"/>
              <a:ext cx="685800" cy="405245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1314" y="4296228"/>
              <a:ext cx="979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4991100"/>
            <a:ext cx="2743200" cy="405245"/>
            <a:chOff x="228600" y="5562600"/>
            <a:chExt cx="2743200" cy="405245"/>
          </a:xfrm>
        </p:grpSpPr>
        <p:sp>
          <p:nvSpPr>
            <p:cNvPr id="25" name="Oval 24"/>
            <p:cNvSpPr/>
            <p:nvPr/>
          </p:nvSpPr>
          <p:spPr>
            <a:xfrm>
              <a:off x="228600" y="5562600"/>
              <a:ext cx="685800" cy="40524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10342" y="5562600"/>
              <a:ext cx="18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6236853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392194" y="32766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e explain theory about dust quite well </a:t>
            </a:r>
          </a:p>
          <a:p>
            <a:r>
              <a:rPr lang="en-US" dirty="0" smtClean="0"/>
              <a:t>There was many pictures.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Plan was not very </a:t>
            </a:r>
            <a:r>
              <a:rPr lang="en-US" dirty="0" smtClean="0"/>
              <a:t>good it was very general</a:t>
            </a:r>
          </a:p>
          <a:p>
            <a:r>
              <a:rPr lang="en-US" dirty="0" smtClean="0"/>
              <a:t>Sometimes it was impossible to see anything on the board cause He was hiding it.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did not say anything about camera parameters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8382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Parameters of camera</a:t>
            </a:r>
            <a:endParaRPr lang="en-US" dirty="0"/>
          </a:p>
          <a:p>
            <a:r>
              <a:rPr lang="en-US" dirty="0" smtClean="0"/>
              <a:t>Size of orb</a:t>
            </a:r>
          </a:p>
          <a:p>
            <a:r>
              <a:rPr lang="en-US" dirty="0" smtClean="0"/>
              <a:t>Can we change shape of orb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Thanks for your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      attention!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214</TotalTime>
  <Words>95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Problem #13  Shining orbs</vt:lpstr>
      <vt:lpstr>Slide 2</vt:lpstr>
      <vt:lpstr>Strong points </vt:lpstr>
      <vt:lpstr>Topics for discussion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#</dc:title>
  <dc:creator>User</dc:creator>
  <cp:lastModifiedBy>User</cp:lastModifiedBy>
  <cp:revision>15</cp:revision>
  <dcterms:created xsi:type="dcterms:W3CDTF">2006-08-16T00:00:00Z</dcterms:created>
  <dcterms:modified xsi:type="dcterms:W3CDTF">2015-06-21T10:09:10Z</dcterms:modified>
</cp:coreProperties>
</file>