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7" r:id="rId5"/>
    <p:sldId id="268" r:id="rId6"/>
    <p:sldId id="261" r:id="rId7"/>
    <p:sldId id="258" r:id="rId8"/>
    <p:sldId id="259" r:id="rId9"/>
    <p:sldId id="266" r:id="rId10"/>
    <p:sldId id="260" r:id="rId11"/>
    <p:sldId id="264" r:id="rId12"/>
    <p:sldId id="265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0" autoAdjust="0"/>
    <p:restoredTop sz="94660"/>
  </p:normalViewPr>
  <p:slideViewPr>
    <p:cSldViewPr>
      <p:cViewPr varScale="1">
        <p:scale>
          <a:sx n="86" d="100"/>
          <a:sy n="86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F22408-1537-4D44-8323-2683ADCAD544}" type="datetimeFigureOut">
              <a:rPr lang="sr-Latn-CS" smtClean="0"/>
              <a:t>22.6.2015.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A158A6-EB5C-4D1B-93FA-2C8EB47851B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F22408-1537-4D44-8323-2683ADCAD544}" type="datetimeFigureOut">
              <a:rPr lang="sr-Latn-CS" smtClean="0"/>
              <a:t>22.6.2015.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158A6-EB5C-4D1B-93FA-2C8EB47851B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F22408-1537-4D44-8323-2683ADCAD544}" type="datetimeFigureOut">
              <a:rPr lang="sr-Latn-CS" smtClean="0"/>
              <a:t>22.6.2015.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158A6-EB5C-4D1B-93FA-2C8EB47851B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F22408-1537-4D44-8323-2683ADCAD544}" type="datetimeFigureOut">
              <a:rPr lang="sr-Latn-CS" smtClean="0"/>
              <a:t>22.6.2015.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158A6-EB5C-4D1B-93FA-2C8EB47851B9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F22408-1537-4D44-8323-2683ADCAD544}" type="datetimeFigureOut">
              <a:rPr lang="sr-Latn-CS" smtClean="0"/>
              <a:t>22.6.2015.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158A6-EB5C-4D1B-93FA-2C8EB47851B9}" type="slidenum">
              <a:rPr lang="hr-HR" smtClean="0"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F22408-1537-4D44-8323-2683ADCAD544}" type="datetimeFigureOut">
              <a:rPr lang="sr-Latn-CS" smtClean="0"/>
              <a:t>22.6.2015.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158A6-EB5C-4D1B-93FA-2C8EB47851B9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F22408-1537-4D44-8323-2683ADCAD544}" type="datetimeFigureOut">
              <a:rPr lang="sr-Latn-CS" smtClean="0"/>
              <a:t>22.6.2015.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158A6-EB5C-4D1B-93FA-2C8EB47851B9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F22408-1537-4D44-8323-2683ADCAD544}" type="datetimeFigureOut">
              <a:rPr lang="sr-Latn-CS" smtClean="0"/>
              <a:t>22.6.2015.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158A6-EB5C-4D1B-93FA-2C8EB47851B9}" type="slidenum">
              <a:rPr lang="hr-HR" smtClean="0"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F22408-1537-4D44-8323-2683ADCAD544}" type="datetimeFigureOut">
              <a:rPr lang="sr-Latn-CS" smtClean="0"/>
              <a:t>22.6.2015.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158A6-EB5C-4D1B-93FA-2C8EB47851B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DF22408-1537-4D44-8323-2683ADCAD544}" type="datetimeFigureOut">
              <a:rPr lang="sr-Latn-CS" smtClean="0"/>
              <a:t>22.6.2015.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158A6-EB5C-4D1B-93FA-2C8EB47851B9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F22408-1537-4D44-8323-2683ADCAD544}" type="datetimeFigureOut">
              <a:rPr lang="sr-Latn-CS" smtClean="0"/>
              <a:t>22.6.2015.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A158A6-EB5C-4D1B-93FA-2C8EB47851B9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DF22408-1537-4D44-8323-2683ADCAD544}" type="datetimeFigureOut">
              <a:rPr lang="sr-Latn-CS" smtClean="0"/>
              <a:t>22.6.2015.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A158A6-EB5C-4D1B-93FA-2C8EB47851B9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24. Chemistry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Reporter: Matija Martinčić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The experiment done with the NaCl is proving that by adding a small amount to the fire, we get an orange flame</a:t>
            </a:r>
          </a:p>
          <a:p>
            <a:endParaRPr lang="hr-HR" dirty="0" smtClean="0"/>
          </a:p>
          <a:p>
            <a:r>
              <a:rPr lang="hr-HR" dirty="0" smtClean="0"/>
              <a:t>We have done the experiment and the results were succesful, so we can say that the vial 1 contains NaCl solution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NaCl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1. vial – NaCl</a:t>
            </a:r>
          </a:p>
          <a:p>
            <a:r>
              <a:rPr lang="hr-HR" dirty="0" smtClean="0"/>
              <a:t>2.Vial – MgCl</a:t>
            </a:r>
            <a:r>
              <a:rPr lang="hr-HR" baseline="-25000" dirty="0" smtClean="0"/>
              <a:t>2</a:t>
            </a:r>
          </a:p>
          <a:p>
            <a:r>
              <a:rPr lang="hr-HR" dirty="0" smtClean="0"/>
              <a:t>3.Vial – CuSO</a:t>
            </a:r>
            <a:r>
              <a:rPr lang="hr-HR" baseline="-25000" dirty="0" smtClean="0"/>
              <a:t>4</a:t>
            </a:r>
          </a:p>
          <a:p>
            <a:r>
              <a:rPr lang="hr-HR" dirty="0" smtClean="0"/>
              <a:t>No K</a:t>
            </a:r>
            <a:r>
              <a:rPr lang="hr-HR" baseline="-25000" dirty="0" smtClean="0"/>
              <a:t>2</a:t>
            </a:r>
            <a:r>
              <a:rPr lang="hr-HR" dirty="0" smtClean="0"/>
              <a:t>Cr</a:t>
            </a:r>
            <a:r>
              <a:rPr lang="hr-HR" baseline="-25000" dirty="0" smtClean="0"/>
              <a:t>2</a:t>
            </a:r>
            <a:r>
              <a:rPr lang="hr-HR" dirty="0" smtClean="0"/>
              <a:t>O</a:t>
            </a:r>
            <a:r>
              <a:rPr lang="hr-HR" baseline="-25000" dirty="0" smtClean="0"/>
              <a:t>7</a:t>
            </a:r>
            <a:r>
              <a:rPr lang="hr-HR" dirty="0" smtClean="0"/>
              <a:t> in vials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Literature: Slikovni rječnik kemije (Ilustrated chemistry glossary)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Conclusions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1472" y="2357430"/>
            <a:ext cx="8229600" cy="1143000"/>
          </a:xfrm>
        </p:spPr>
        <p:txBody>
          <a:bodyPr/>
          <a:lstStyle/>
          <a:p>
            <a:pPr algn="ctr"/>
            <a:r>
              <a:rPr lang="hr-HR" dirty="0" smtClean="0"/>
              <a:t>Thank You for attention!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 list of compounds includes CuSO</a:t>
            </a:r>
            <a:r>
              <a:rPr lang="hr-HR" baseline="-25000" dirty="0" smtClean="0"/>
              <a:t>4</a:t>
            </a:r>
            <a:r>
              <a:rPr lang="hr-HR" dirty="0" smtClean="0"/>
              <a:t>, K</a:t>
            </a:r>
            <a:r>
              <a:rPr lang="hr-HR" baseline="-25000" dirty="0" smtClean="0"/>
              <a:t>2</a:t>
            </a:r>
            <a:r>
              <a:rPr lang="hr-HR" dirty="0" smtClean="0"/>
              <a:t>Cr</a:t>
            </a:r>
            <a:r>
              <a:rPr lang="hr-HR" baseline="-25000" dirty="0" smtClean="0"/>
              <a:t>2</a:t>
            </a:r>
            <a:r>
              <a:rPr lang="hr-HR" dirty="0" smtClean="0"/>
              <a:t>O</a:t>
            </a:r>
            <a:r>
              <a:rPr lang="hr-HR" baseline="-25000" dirty="0" smtClean="0"/>
              <a:t>7</a:t>
            </a:r>
            <a:r>
              <a:rPr lang="hr-HR" dirty="0" smtClean="0"/>
              <a:t>, MgCl</a:t>
            </a:r>
            <a:r>
              <a:rPr lang="hr-HR" baseline="-25000" dirty="0" smtClean="0"/>
              <a:t>2</a:t>
            </a:r>
            <a:r>
              <a:rPr lang="hr-HR" dirty="0" smtClean="0"/>
              <a:t>, NaCl. Three of those are in three marked test tubes. Determine the contents of each test tube.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Problem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0150622_11254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00365" y="1481138"/>
            <a:ext cx="7543270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1. test blue solution by: vapourising water to get blue sediment, heating up sediment to get  white sediment, add water</a:t>
            </a:r>
          </a:p>
          <a:p>
            <a:r>
              <a:rPr lang="hr-HR" dirty="0" smtClean="0"/>
              <a:t>2. Testing first two solutions with flame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Plan for solving the problem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Vials 1, 2 and 3, with solutions</a:t>
            </a:r>
          </a:p>
          <a:p>
            <a:r>
              <a:rPr lang="hr-HR" dirty="0" smtClean="0"/>
              <a:t>Botle with water</a:t>
            </a:r>
          </a:p>
          <a:p>
            <a:r>
              <a:rPr lang="hr-HR" dirty="0" smtClean="0"/>
              <a:t>Alcohol lamp</a:t>
            </a:r>
          </a:p>
          <a:p>
            <a:r>
              <a:rPr lang="hr-HR" dirty="0" smtClean="0"/>
              <a:t>Test tubes</a:t>
            </a:r>
          </a:p>
          <a:p>
            <a:r>
              <a:rPr lang="hr-HR" dirty="0" smtClean="0"/>
              <a:t>Alcohol</a:t>
            </a:r>
          </a:p>
          <a:p>
            <a:r>
              <a:rPr lang="hr-HR" dirty="0" smtClean="0"/>
              <a:t>Carbon stick (for pencils)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Materials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Vial number 1 and 2 are colorless solutions, so we firstl need to examine them with the experiments</a:t>
            </a:r>
          </a:p>
          <a:p>
            <a:endParaRPr lang="hr-HR" dirty="0" smtClean="0"/>
          </a:p>
          <a:p>
            <a:r>
              <a:rPr lang="hr-HR" dirty="0" smtClean="0"/>
              <a:t>Vial number 3 had blue solution and blue sediment at the bottom wich we can asume is CuSO</a:t>
            </a:r>
            <a:r>
              <a:rPr lang="hr-HR" baseline="-25000" dirty="0" smtClean="0"/>
              <a:t>4</a:t>
            </a:r>
            <a:r>
              <a:rPr lang="hr-HR" dirty="0" smtClean="0"/>
              <a:t> * 5 H</a:t>
            </a:r>
            <a:r>
              <a:rPr lang="hr-HR" baseline="-25000" dirty="0" smtClean="0"/>
              <a:t>2</a:t>
            </a:r>
            <a:r>
              <a:rPr lang="hr-HR" dirty="0" smtClean="0"/>
              <a:t>O</a:t>
            </a:r>
          </a:p>
          <a:p>
            <a:endParaRPr lang="hr-HR" dirty="0" smtClean="0"/>
          </a:p>
          <a:p>
            <a:r>
              <a:rPr lang="hr-HR" dirty="0" smtClean="0"/>
              <a:t>There is no orange colored vial, which we asume there is no </a:t>
            </a:r>
            <a:r>
              <a:rPr lang="hr-HR" sz="2800" dirty="0" smtClean="0"/>
              <a:t>K</a:t>
            </a:r>
            <a:r>
              <a:rPr lang="hr-HR" sz="2800" baseline="-25000" dirty="0" smtClean="0"/>
              <a:t>2</a:t>
            </a:r>
            <a:r>
              <a:rPr lang="hr-HR" sz="2800" dirty="0" smtClean="0"/>
              <a:t>Cr</a:t>
            </a:r>
            <a:r>
              <a:rPr lang="hr-HR" sz="2800" baseline="-25000" dirty="0" smtClean="0"/>
              <a:t>2</a:t>
            </a:r>
            <a:r>
              <a:rPr lang="hr-HR" sz="2800" dirty="0" smtClean="0"/>
              <a:t>O</a:t>
            </a:r>
            <a:r>
              <a:rPr lang="hr-HR" sz="2800" baseline="-25000" dirty="0" smtClean="0"/>
              <a:t>7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Vials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Of all four chemicals, we consider that K</a:t>
            </a:r>
            <a:r>
              <a:rPr lang="hr-HR" sz="2400" baseline="-25000" dirty="0" smtClean="0"/>
              <a:t>2</a:t>
            </a:r>
            <a:r>
              <a:rPr lang="hr-HR" sz="2400" dirty="0" smtClean="0"/>
              <a:t>Cr</a:t>
            </a:r>
            <a:r>
              <a:rPr lang="hr-HR" sz="2400" baseline="-25000" dirty="0" smtClean="0"/>
              <a:t>2</a:t>
            </a:r>
            <a:r>
              <a:rPr lang="hr-HR" sz="2400" dirty="0" smtClean="0"/>
              <a:t>O</a:t>
            </a:r>
            <a:r>
              <a:rPr lang="hr-HR" sz="2400" baseline="-25000" dirty="0" smtClean="0"/>
              <a:t>7</a:t>
            </a:r>
            <a:r>
              <a:rPr lang="hr-HR" sz="2400" dirty="0" smtClean="0"/>
              <a:t> isn’t in the vial since it has characteristic orange color</a:t>
            </a:r>
          </a:p>
          <a:p>
            <a:endParaRPr lang="hr-HR" sz="2400" dirty="0" smtClean="0"/>
          </a:p>
          <a:p>
            <a:r>
              <a:rPr lang="hr-HR" sz="2400" dirty="0" smtClean="0"/>
              <a:t>CuSO</a:t>
            </a:r>
            <a:r>
              <a:rPr lang="hr-HR" sz="2400" baseline="-25000" dirty="0" smtClean="0"/>
              <a:t>4</a:t>
            </a:r>
            <a:r>
              <a:rPr lang="hr-HR" sz="2400" dirty="0" smtClean="0"/>
              <a:t> is usually blue when combined with water and under influance of fire it will change color to white when the water evaporates</a:t>
            </a:r>
          </a:p>
          <a:p>
            <a:endParaRPr lang="hr-HR" sz="2400" dirty="0" smtClean="0"/>
          </a:p>
          <a:p>
            <a:r>
              <a:rPr lang="hr-HR" sz="2400" dirty="0" smtClean="0"/>
              <a:t>Solution of NaCl in fire will color flame in orange</a:t>
            </a:r>
            <a:endParaRPr lang="hr-HR" sz="2400" dirty="0" smtClean="0"/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Hypothesis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The experiment was done as expected, and all the water evapourated from the sediment taken from the bottom of the vial, leaving white sediment proving it is CuSO</a:t>
            </a:r>
            <a:r>
              <a:rPr lang="hr-HR" baseline="-25000" dirty="0" smtClean="0"/>
              <a:t>4</a:t>
            </a:r>
          </a:p>
          <a:p>
            <a:endParaRPr lang="hr-HR" dirty="0" smtClean="0"/>
          </a:p>
          <a:p>
            <a:r>
              <a:rPr lang="hr-HR" dirty="0" smtClean="0"/>
              <a:t>For now our results are that the vial number 3 contains CuSO</a:t>
            </a:r>
            <a:r>
              <a:rPr lang="hr-HR" baseline="-25000" dirty="0" smtClean="0"/>
              <a:t>4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CuSO</a:t>
            </a:r>
            <a:r>
              <a:rPr lang="hr-HR" baseline="-25000" dirty="0" smtClean="0"/>
              <a:t>4</a:t>
            </a:r>
            <a:endParaRPr lang="hr-HR" baseline="-25000" dirty="0"/>
          </a:p>
        </p:txBody>
      </p:sp>
      <p:pic>
        <p:nvPicPr>
          <p:cNvPr id="4" name="Picture 3" descr="20150622_1130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729169" y="4772029"/>
            <a:ext cx="2428866" cy="1457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0150622_11334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-230481" y="1802060"/>
            <a:ext cx="5795712" cy="3477427"/>
          </a:xfrm>
        </p:spPr>
      </p:pic>
      <p:pic>
        <p:nvPicPr>
          <p:cNvPr id="5" name="Picture 4" descr="20150622_11372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3771896" y="1728774"/>
            <a:ext cx="5786470" cy="34718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3">
      <a:dk1>
        <a:srgbClr val="000000"/>
      </a:dk1>
      <a:lt1>
        <a:srgbClr val="FFFFFF"/>
      </a:lt1>
      <a:dk2>
        <a:srgbClr val="580808"/>
      </a:dk2>
      <a:lt2>
        <a:srgbClr val="831313"/>
      </a:lt2>
      <a:accent1>
        <a:srgbClr val="B61010"/>
      </a:accent1>
      <a:accent2>
        <a:srgbClr val="FF0000"/>
      </a:accent2>
      <a:accent3>
        <a:srgbClr val="FF0000"/>
      </a:accent3>
      <a:accent4>
        <a:srgbClr val="ED4141"/>
      </a:accent4>
      <a:accent5>
        <a:srgbClr val="B61010"/>
      </a:accent5>
      <a:accent6>
        <a:srgbClr val="F6A0A0"/>
      </a:accent6>
      <a:hlink>
        <a:srgbClr val="5F5F5F"/>
      </a:hlink>
      <a:folHlink>
        <a:srgbClr val="969696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160</TotalTime>
  <Words>328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24. Chemistry</vt:lpstr>
      <vt:lpstr>Problem</vt:lpstr>
      <vt:lpstr>Slide 3</vt:lpstr>
      <vt:lpstr>Plan for solving the problem</vt:lpstr>
      <vt:lpstr>Materials</vt:lpstr>
      <vt:lpstr>Vials</vt:lpstr>
      <vt:lpstr>Hypothesis </vt:lpstr>
      <vt:lpstr>CuSO4</vt:lpstr>
      <vt:lpstr>Slide 9</vt:lpstr>
      <vt:lpstr>NaCl</vt:lpstr>
      <vt:lpstr>Conclusions</vt:lpstr>
      <vt:lpstr>Thank You for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24. Chemistry</dc:title>
  <dc:creator>Matija Martinčić</dc:creator>
  <cp:lastModifiedBy>Matija Martinčić</cp:lastModifiedBy>
  <cp:revision>15</cp:revision>
  <dcterms:created xsi:type="dcterms:W3CDTF">2015-06-22T09:20:50Z</dcterms:created>
  <dcterms:modified xsi:type="dcterms:W3CDTF">2015-06-22T12:00:57Z</dcterms:modified>
</cp:coreProperties>
</file>