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//</a:t>
            </a:r>
            <a:r>
              <a:rPr lang="hr-HR" dirty="0" smtClean="0"/>
              <a:t>Disappearing ink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Opposition</a:t>
            </a:r>
            <a:r>
              <a:rPr lang="hr-HR" dirty="0" smtClean="0"/>
              <a:t>: Fran Žužić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6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 a chemical formulation for the ink that would disappear after used to write a text. What parameters determine the time when the text becomes invisible? Is it possible to process the paper in such a manner that the text appears again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044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Clarifying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How does the amount of ink put on an area affect it’s disappearance</a:t>
            </a:r>
          </a:p>
          <a:p>
            <a:r>
              <a:rPr lang="hr-HR" dirty="0" smtClean="0"/>
              <a:t>Can the ink disappear or reappear in vacuum?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72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solution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There is a nice example of disappearing ink, but it lacks theory and experiments. It would be better if some parameters were checked and put to result.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17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Points for 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 NaCO3 alkaline</a:t>
            </a:r>
            <a:r>
              <a:rPr lang="hr-HR" dirty="0" smtClean="0"/>
              <a:t>?</a:t>
            </a:r>
          </a:p>
          <a:p>
            <a:r>
              <a:rPr lang="hr-HR" dirty="0" smtClean="0"/>
              <a:t>What is the reaction that happens with the ink?</a:t>
            </a:r>
          </a:p>
          <a:p>
            <a:r>
              <a:rPr lang="hr-HR" dirty="0" smtClean="0"/>
              <a:t>What depends on the speed of ink disappearance?</a:t>
            </a:r>
          </a:p>
          <a:p>
            <a:r>
              <a:rPr lang="hr-HR" dirty="0" smtClean="0"/>
              <a:t>What are the other possible ink solutions?</a:t>
            </a:r>
          </a:p>
          <a:p>
            <a:r>
              <a:rPr lang="hr-HR" dirty="0" smtClean="0"/>
              <a:t>What are the most immportant parametres in the experiment?</a:t>
            </a:r>
          </a:p>
          <a:p>
            <a:r>
              <a:rPr lang="hr-HR" dirty="0" smtClean="0"/>
              <a:t>How many times can the ink appear and disappear when put on the paper?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4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</TotalTime>
  <Words>170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//Disappearing ink</vt:lpstr>
      <vt:lpstr>The problem</vt:lpstr>
      <vt:lpstr>Clarifying questions</vt:lpstr>
      <vt:lpstr>The solution</vt:lpstr>
      <vt:lpstr>Points for discussion</vt:lpstr>
    </vt:vector>
  </TitlesOfParts>
  <Company>xaoc dnn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FIFA</cp:lastModifiedBy>
  <cp:revision>8</cp:revision>
  <dcterms:created xsi:type="dcterms:W3CDTF">2015-06-20T05:32:01Z</dcterms:created>
  <dcterms:modified xsi:type="dcterms:W3CDTF">2015-06-24T22:52:09Z</dcterms:modified>
</cp:coreProperties>
</file>