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2" r:id="rId5"/>
    <p:sldId id="260" r:id="rId6"/>
    <p:sldId id="261" r:id="rId7"/>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900683-7C22-46F9-B776-452008BE9118}" type="datetimeFigureOut">
              <a:rPr lang="hr-HR" smtClean="0"/>
              <a:pPr/>
              <a:t>24.6.2015.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181F86E6-D0D1-4287-9BF9-DEA33FF8378D}" type="slidenum">
              <a:rPr lang="hr-HR" smtClean="0"/>
              <a:pPr/>
              <a:t>‹#›</a:t>
            </a:fld>
            <a:endParaRPr lang="hr-H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900683-7C22-46F9-B776-452008BE9118}" type="datetimeFigureOut">
              <a:rPr lang="hr-HR" smtClean="0"/>
              <a:pPr/>
              <a:t>24.6.2015.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900683-7C22-46F9-B776-452008BE9118}" type="datetimeFigureOut">
              <a:rPr lang="hr-HR" smtClean="0"/>
              <a:pPr/>
              <a:t>24.6.2015.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181F86E6-D0D1-4287-9BF9-DEA33FF8378D}" type="slidenum">
              <a:rPr lang="hr-HR" smtClean="0"/>
              <a:pPr/>
              <a:t>‹#›</a:t>
            </a:fld>
            <a:endParaRPr lang="hr-H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900683-7C22-46F9-B776-452008BE9118}" type="datetimeFigureOut">
              <a:rPr lang="hr-HR" smtClean="0"/>
              <a:pPr/>
              <a:t>24.6.2015.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900683-7C22-46F9-B776-452008BE9118}" type="datetimeFigureOut">
              <a:rPr lang="hr-HR" smtClean="0"/>
              <a:pPr/>
              <a:t>24.6.2015.</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00683-7C22-46F9-B776-452008BE9118}" type="datetimeFigureOut">
              <a:rPr lang="hr-HR" smtClean="0"/>
              <a:pPr/>
              <a:t>24.6.2015.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81F86E6-D0D1-4287-9BF9-DEA33FF8378D}" type="slidenum">
              <a:rPr lang="hr-HR" smtClean="0"/>
              <a:pPr/>
              <a:t>‹#›</a:t>
            </a:fld>
            <a:endParaRPr lang="hr-H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900683-7C22-46F9-B776-452008BE9118}" type="datetimeFigureOut">
              <a:rPr lang="hr-HR" smtClean="0"/>
              <a:pPr/>
              <a:t>24.6.2015.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181F86E6-D0D1-4287-9BF9-DEA33FF8378D}"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7900683-7C22-46F9-B776-452008BE9118}" type="datetimeFigureOut">
              <a:rPr lang="hr-HR" smtClean="0"/>
              <a:pPr/>
              <a:t>24.6.2015.</a:t>
            </a:fld>
            <a:endParaRPr lang="hr-H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hr-H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81F86E6-D0D1-4287-9BF9-DEA33FF8378D}"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a:t>
            </a:r>
            <a:r>
              <a:rPr lang="en-US" dirty="0" smtClean="0"/>
              <a:t> 5. Falling ball </a:t>
            </a:r>
            <a:endParaRPr lang="hr-HR" dirty="0"/>
          </a:p>
        </p:txBody>
      </p:sp>
      <p:sp>
        <p:nvSpPr>
          <p:cNvPr id="3" name="Subtitle 2"/>
          <p:cNvSpPr>
            <a:spLocks noGrp="1"/>
          </p:cNvSpPr>
          <p:nvPr>
            <p:ph type="subTitle" idx="1"/>
          </p:nvPr>
        </p:nvSpPr>
        <p:spPr/>
        <p:txBody>
          <a:bodyPr/>
          <a:lstStyle/>
          <a:p>
            <a:r>
              <a:rPr lang="hr-HR" dirty="0" smtClean="0"/>
              <a:t>Opposition - Klara Stojčević</a:t>
            </a:r>
          </a:p>
          <a:p>
            <a:endParaRPr lang="hr-HR" dirty="0"/>
          </a:p>
          <a:p>
            <a:r>
              <a:rPr lang="hr-HR" dirty="0" smtClean="0"/>
              <a:t>Team Croatia</a:t>
            </a:r>
            <a:endParaRPr lang="hr-HR" dirty="0"/>
          </a:p>
        </p:txBody>
      </p:sp>
      <p:pic>
        <p:nvPicPr>
          <p:cNvPr id="1026" name="Picture 2" descr="http://vijestigorila.jutarnji.hr/var/mojportal/storage/images/moj_portal/zabava_i_lifestyle/razno/hrvatska_zastava/941542-1-cro-HR/hrvatska_zastava_news_pic.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724128" y="4869160"/>
            <a:ext cx="3333750" cy="1905000"/>
          </a:xfrm>
          <a:prstGeom prst="rect">
            <a:avLst/>
          </a:prstGeom>
          <a:noFill/>
          <a:extLst>
            <a:ext uri="{909E8E84-426E-40DD-AFC4-6F175D3DCCD1}">
              <a14:hiddenFill xmlns="" xmlns:a14="http://schemas.microsoft.com/office/drawing/2010/main">
                <a:solidFill>
                  <a:srgbClr val="FFFFFF"/>
                </a:solidFill>
              </a14:hiddenFill>
            </a:ext>
          </a:extLst>
        </p:spPr>
      </p:pic>
      <p:pic>
        <p:nvPicPr>
          <p:cNvPr id="1027" name="Picture 3" descr="C:\Documents and Settings\danko\My Documents\icm\logo\ICmlogo.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639" y="5373216"/>
            <a:ext cx="1376397" cy="130512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08633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problem</a:t>
            </a:r>
            <a:endParaRPr lang="hr-HR" dirty="0"/>
          </a:p>
        </p:txBody>
      </p:sp>
      <p:sp>
        <p:nvSpPr>
          <p:cNvPr id="3" name="Content Placeholder 2"/>
          <p:cNvSpPr>
            <a:spLocks noGrp="1"/>
          </p:cNvSpPr>
          <p:nvPr>
            <p:ph idx="1"/>
          </p:nvPr>
        </p:nvSpPr>
        <p:spPr/>
        <p:txBody>
          <a:bodyPr/>
          <a:lstStyle/>
          <a:p>
            <a:r>
              <a:rPr lang="en-US" dirty="0" smtClean="0"/>
              <a:t> An electronic balance (1) is connected to a PC (5) in order to record the time dependence of the measured weight. A light frame (4) is mounted on a tall beaker (2) filled with water. The frame has a holder (3) allowing controlled release of a small ball such that it falls into the water. The beaker is placed on the balance as depicted in the Figure. Investigate how the readings of the balance reflect the different phases of the motion of the ball. </a:t>
            </a:r>
            <a:endParaRPr lang="hr-HR" dirty="0"/>
          </a:p>
        </p:txBody>
      </p:sp>
    </p:spTree>
    <p:extLst>
      <p:ext uri="{BB962C8B-B14F-4D97-AF65-F5344CB8AC3E}">
        <p14:creationId xmlns="" xmlns:p14="http://schemas.microsoft.com/office/powerpoint/2010/main" val="4204490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Clarifying questions</a:t>
            </a:r>
            <a:endParaRPr lang="hr-HR" dirty="0"/>
          </a:p>
        </p:txBody>
      </p:sp>
      <p:sp>
        <p:nvSpPr>
          <p:cNvPr id="3" name="Content Placeholder 2"/>
          <p:cNvSpPr>
            <a:spLocks noGrp="1"/>
          </p:cNvSpPr>
          <p:nvPr>
            <p:ph idx="1"/>
          </p:nvPr>
        </p:nvSpPr>
        <p:spPr/>
        <p:txBody>
          <a:bodyPr/>
          <a:lstStyle/>
          <a:p>
            <a:r>
              <a:rPr lang="hr-HR" dirty="0" smtClean="0"/>
              <a:t>Why did you use PMS 300?</a:t>
            </a:r>
          </a:p>
          <a:p>
            <a:r>
              <a:rPr lang="hr-HR" dirty="0" smtClean="0"/>
              <a:t>What is the difference of PMS and water?</a:t>
            </a:r>
          </a:p>
          <a:p>
            <a:r>
              <a:rPr lang="hr-HR" dirty="0" smtClean="0"/>
              <a:t>What are the parameters you measured that influenced the experiment?</a:t>
            </a:r>
          </a:p>
          <a:p>
            <a:r>
              <a:rPr lang="hr-HR" dirty="0" smtClean="0"/>
              <a:t>How does the water density affect the results?</a:t>
            </a:r>
          </a:p>
          <a:p>
            <a:r>
              <a:rPr lang="hr-HR" dirty="0" smtClean="0"/>
              <a:t>How much water did you use?</a:t>
            </a:r>
            <a:br>
              <a:rPr lang="hr-HR" dirty="0" smtClean="0"/>
            </a:br>
            <a:r>
              <a:rPr lang="hr-HR" dirty="0" smtClean="0"/>
              <a:t>How does the amount of water affect the experiment?</a:t>
            </a:r>
            <a:endParaRPr lang="hr-HR" dirty="0"/>
          </a:p>
        </p:txBody>
      </p:sp>
    </p:spTree>
    <p:extLst>
      <p:ext uri="{BB962C8B-B14F-4D97-AF65-F5344CB8AC3E}">
        <p14:creationId xmlns="" xmlns:p14="http://schemas.microsoft.com/office/powerpoint/2010/main" val="1837282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solution</a:t>
            </a:r>
            <a:endParaRPr lang="hr-HR" dirty="0"/>
          </a:p>
        </p:txBody>
      </p:sp>
      <p:sp>
        <p:nvSpPr>
          <p:cNvPr id="4" name="Text Placeholder 3"/>
          <p:cNvSpPr>
            <a:spLocks noGrp="1"/>
          </p:cNvSpPr>
          <p:nvPr>
            <p:ph idx="1"/>
          </p:nvPr>
        </p:nvSpPr>
        <p:spPr/>
        <p:txBody>
          <a:bodyPr/>
          <a:lstStyle/>
          <a:p>
            <a:r>
              <a:rPr lang="hr-HR" dirty="0" smtClean="0"/>
              <a:t>The solution lacked parameters, there is no hypothesis that was confirmed by the experiments, and the amount of experiments was a bit too small. Otherwise, the presentation was really good and well put. The graphs were neatly explained, but more parameters for them could have been tested. Reporter only used one amount of water for example of lacking parameters</a:t>
            </a:r>
            <a:r>
              <a:rPr lang="hr-HR" dirty="0" smtClean="0"/>
              <a:t>. Lack of named literature.</a:t>
            </a:r>
            <a:endParaRPr lang="hr-HR" dirty="0"/>
          </a:p>
        </p:txBody>
      </p:sp>
    </p:spTree>
    <p:extLst>
      <p:ext uri="{BB962C8B-B14F-4D97-AF65-F5344CB8AC3E}">
        <p14:creationId xmlns="" xmlns:p14="http://schemas.microsoft.com/office/powerpoint/2010/main" val="1341782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Points for discussion</a:t>
            </a:r>
            <a:endParaRPr lang="hr-HR" dirty="0"/>
          </a:p>
        </p:txBody>
      </p:sp>
      <p:sp>
        <p:nvSpPr>
          <p:cNvPr id="3" name="Content Placeholder 2"/>
          <p:cNvSpPr>
            <a:spLocks noGrp="1"/>
          </p:cNvSpPr>
          <p:nvPr>
            <p:ph idx="1"/>
          </p:nvPr>
        </p:nvSpPr>
        <p:spPr/>
        <p:txBody>
          <a:bodyPr/>
          <a:lstStyle/>
          <a:p>
            <a:r>
              <a:rPr lang="hr-HR" dirty="0" smtClean="0"/>
              <a:t>Which are the most important parameters?</a:t>
            </a:r>
          </a:p>
          <a:p>
            <a:r>
              <a:rPr lang="hr-HR" dirty="0" smtClean="0"/>
              <a:t>How is the scale affected when the water </a:t>
            </a:r>
          </a:p>
          <a:p>
            <a:r>
              <a:rPr lang="hr-HR" dirty="0" smtClean="0"/>
              <a:t>A) hits the sruface of the water?</a:t>
            </a:r>
          </a:p>
          <a:p>
            <a:r>
              <a:rPr lang="hr-HR" dirty="0" smtClean="0"/>
              <a:t>B) is travelling down the water?</a:t>
            </a:r>
          </a:p>
          <a:p>
            <a:r>
              <a:rPr lang="hr-HR" dirty="0" smtClean="0"/>
              <a:t>C) hits the bottom of the beaker?</a:t>
            </a:r>
          </a:p>
          <a:p>
            <a:r>
              <a:rPr lang="hr-HR" dirty="0" smtClean="0"/>
              <a:t>Can you draw the forces affecting the ball in the previously stated momentums?</a:t>
            </a:r>
          </a:p>
          <a:p>
            <a:endParaRPr lang="hr-HR" dirty="0"/>
          </a:p>
        </p:txBody>
      </p:sp>
    </p:spTree>
    <p:extLst>
      <p:ext uri="{BB962C8B-B14F-4D97-AF65-F5344CB8AC3E}">
        <p14:creationId xmlns="" xmlns:p14="http://schemas.microsoft.com/office/powerpoint/2010/main" val="1530412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Conclusion</a:t>
            </a:r>
            <a:endParaRPr lang="hr-HR" dirty="0"/>
          </a:p>
        </p:txBody>
      </p:sp>
      <p:sp>
        <p:nvSpPr>
          <p:cNvPr id="3" name="Content Placeholder 2"/>
          <p:cNvSpPr>
            <a:spLocks noGrp="1"/>
          </p:cNvSpPr>
          <p:nvPr>
            <p:ph idx="1"/>
          </p:nvPr>
        </p:nvSpPr>
        <p:spPr/>
        <p:txBody>
          <a:bodyPr/>
          <a:lstStyle/>
          <a:p>
            <a:r>
              <a:rPr lang="hr-HR" smtClean="0"/>
              <a:t>The problem was solved, but not with enough parameters tested.</a:t>
            </a:r>
            <a:endParaRPr lang="hr-HR"/>
          </a:p>
        </p:txBody>
      </p:sp>
    </p:spTree>
    <p:extLst>
      <p:ext uri="{BB962C8B-B14F-4D97-AF65-F5344CB8AC3E}">
        <p14:creationId xmlns="" xmlns:p14="http://schemas.microsoft.com/office/powerpoint/2010/main" val="31665385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249</TotalTime>
  <Words>303</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 5. Falling ball </vt:lpstr>
      <vt:lpstr>The problem</vt:lpstr>
      <vt:lpstr>Clarifying questions</vt:lpstr>
      <vt:lpstr>The solution</vt:lpstr>
      <vt:lpstr>Points for discussion</vt:lpstr>
      <vt:lpstr>Conclusion</vt:lpstr>
    </vt:vector>
  </TitlesOfParts>
  <Company>xaoc dnn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dc:title>
  <dc:creator>danko</dc:creator>
  <cp:lastModifiedBy>Matija Martinčić</cp:lastModifiedBy>
  <cp:revision>11</cp:revision>
  <dcterms:created xsi:type="dcterms:W3CDTF">2015-06-20T05:32:01Z</dcterms:created>
  <dcterms:modified xsi:type="dcterms:W3CDTF">2015-06-24T10:47:51Z</dcterms:modified>
</cp:coreProperties>
</file>