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59" r:id="rId4"/>
    <p:sldId id="262" r:id="rId5"/>
    <p:sldId id="260" r:id="rId6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8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00683-7C22-46F9-B776-452008BE9118}" type="datetimeFigureOut">
              <a:rPr lang="hr-HR" smtClean="0"/>
              <a:pPr/>
              <a:t>25.6.2015.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F86E6-D0D1-4287-9BF9-DEA33FF8378D}" type="slidenum">
              <a:rPr lang="hr-HR" smtClean="0"/>
              <a:pPr/>
              <a:t>‹#›</a:t>
            </a:fld>
            <a:endParaRPr lang="hr-HR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00683-7C22-46F9-B776-452008BE9118}" type="datetimeFigureOut">
              <a:rPr lang="hr-HR" smtClean="0"/>
              <a:pPr/>
              <a:t>25.6.2015.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F86E6-D0D1-4287-9BF9-DEA33FF8378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00683-7C22-46F9-B776-452008BE9118}" type="datetimeFigureOut">
              <a:rPr lang="hr-HR" smtClean="0"/>
              <a:pPr/>
              <a:t>25.6.2015.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F86E6-D0D1-4287-9BF9-DEA33FF8378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00683-7C22-46F9-B776-452008BE9118}" type="datetimeFigureOut">
              <a:rPr lang="hr-HR" smtClean="0"/>
              <a:pPr/>
              <a:t>25.6.2015.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F86E6-D0D1-4287-9BF9-DEA33FF8378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00683-7C22-46F9-B776-452008BE9118}" type="datetimeFigureOut">
              <a:rPr lang="hr-HR" smtClean="0"/>
              <a:pPr/>
              <a:t>25.6.2015.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F86E6-D0D1-4287-9BF9-DEA33FF8378D}" type="slidenum">
              <a:rPr lang="hr-HR" smtClean="0"/>
              <a:pPr/>
              <a:t>‹#›</a:t>
            </a:fld>
            <a:endParaRPr lang="hr-HR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00683-7C22-46F9-B776-452008BE9118}" type="datetimeFigureOut">
              <a:rPr lang="hr-HR" smtClean="0"/>
              <a:pPr/>
              <a:t>25.6.2015.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F86E6-D0D1-4287-9BF9-DEA33FF8378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00683-7C22-46F9-B776-452008BE9118}" type="datetimeFigureOut">
              <a:rPr lang="hr-HR" smtClean="0"/>
              <a:pPr/>
              <a:t>25.6.2015.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F86E6-D0D1-4287-9BF9-DEA33FF8378D}" type="slidenum">
              <a:rPr lang="hr-HR" smtClean="0"/>
              <a:pPr/>
              <a:t>‹#›</a:t>
            </a:fld>
            <a:endParaRPr lang="hr-HR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00683-7C22-46F9-B776-452008BE9118}" type="datetimeFigureOut">
              <a:rPr lang="hr-HR" smtClean="0"/>
              <a:pPr/>
              <a:t>25.6.2015.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F86E6-D0D1-4287-9BF9-DEA33FF8378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00683-7C22-46F9-B776-452008BE9118}" type="datetimeFigureOut">
              <a:rPr lang="hr-HR" smtClean="0"/>
              <a:pPr/>
              <a:t>25.6.2015.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F86E6-D0D1-4287-9BF9-DEA33FF8378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00683-7C22-46F9-B776-452008BE9118}" type="datetimeFigureOut">
              <a:rPr lang="hr-HR" smtClean="0"/>
              <a:pPr/>
              <a:t>25.6.2015.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F86E6-D0D1-4287-9BF9-DEA33FF8378D}" type="slidenum">
              <a:rPr lang="hr-HR" smtClean="0"/>
              <a:pPr/>
              <a:t>‹#›</a:t>
            </a:fld>
            <a:endParaRPr lang="hr-HR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00683-7C22-46F9-B776-452008BE9118}" type="datetimeFigureOut">
              <a:rPr lang="hr-HR" smtClean="0"/>
              <a:pPr/>
              <a:t>25.6.2015.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F86E6-D0D1-4287-9BF9-DEA33FF8378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47900683-7C22-46F9-B776-452008BE9118}" type="datetimeFigureOut">
              <a:rPr lang="hr-HR" smtClean="0"/>
              <a:pPr/>
              <a:t>25.6.2015.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181F86E6-D0D1-4287-9BF9-DEA33FF8378D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//</a:t>
            </a:r>
            <a:r>
              <a:rPr lang="en-US" dirty="0" smtClean="0"/>
              <a:t> </a:t>
            </a:r>
            <a:r>
              <a:rPr lang="hr-HR" dirty="0" smtClean="0"/>
              <a:t>1</a:t>
            </a:r>
            <a:r>
              <a:rPr lang="en-US" dirty="0" smtClean="0"/>
              <a:t>5</a:t>
            </a:r>
            <a:r>
              <a:rPr lang="en-US" dirty="0" smtClean="0"/>
              <a:t>. </a:t>
            </a:r>
            <a:r>
              <a:rPr lang="en-US" dirty="0" smtClean="0"/>
              <a:t>F</a:t>
            </a:r>
            <a:r>
              <a:rPr lang="hr-HR" dirty="0" smtClean="0"/>
              <a:t>ly</a:t>
            </a:r>
            <a:r>
              <a:rPr lang="en-US" dirty="0" smtClean="0"/>
              <a:t> 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/>
              <a:t>Opposition </a:t>
            </a:r>
            <a:r>
              <a:rPr lang="hr-HR" dirty="0" smtClean="0"/>
              <a:t>– </a:t>
            </a:r>
            <a:r>
              <a:rPr lang="hr-HR" dirty="0" smtClean="0"/>
              <a:t>Matija Martinčić</a:t>
            </a:r>
            <a:endParaRPr lang="hr-HR" dirty="0" smtClean="0"/>
          </a:p>
          <a:p>
            <a:endParaRPr lang="hr-HR" dirty="0"/>
          </a:p>
          <a:p>
            <a:r>
              <a:rPr lang="hr-HR" dirty="0" smtClean="0"/>
              <a:t>Team Croatia</a:t>
            </a:r>
            <a:endParaRPr lang="hr-HR" dirty="0"/>
          </a:p>
        </p:txBody>
      </p:sp>
      <p:pic>
        <p:nvPicPr>
          <p:cNvPr id="1026" name="Picture 2" descr="http://vijestigorila.jutarnji.hr/var/mojportal/storage/images/moj_portal/zabava_i_lifestyle/razno/hrvatska_zastava/941542-1-cro-HR/hrvatska_zastava_news_pic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724128" y="4869160"/>
            <a:ext cx="333375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Documents and Settings\danko\My Documents\icm\logo\ICmlog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76639" y="5373216"/>
            <a:ext cx="1376397" cy="13051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008633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The problem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fly can easily walk on a ceiling. How is this possible? Can one find such a ceiling that the fly would be unable to walk on? 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4204490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Clarifying questions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Can you describe flys legs?</a:t>
            </a:r>
          </a:p>
          <a:p>
            <a:r>
              <a:rPr lang="hr-HR" dirty="0" smtClean="0"/>
              <a:t>How does attaching to surface works?</a:t>
            </a:r>
          </a:p>
          <a:p>
            <a:r>
              <a:rPr lang="hr-HR" dirty="0" smtClean="0"/>
              <a:t>On what is based flys glue?</a:t>
            </a:r>
          </a:p>
          <a:p>
            <a:r>
              <a:rPr lang="hr-HR" dirty="0" smtClean="0"/>
              <a:t>Can it be removed from flys legs?</a:t>
            </a:r>
          </a:p>
          <a:p>
            <a:endParaRPr lang="hr-HR" dirty="0" smtClean="0"/>
          </a:p>
        </p:txBody>
      </p:sp>
    </p:spTree>
    <p:extLst>
      <p:ext uri="{BB962C8B-B14F-4D97-AF65-F5344CB8AC3E}">
        <p14:creationId xmlns:p14="http://schemas.microsoft.com/office/powerpoint/2010/main" xmlns="" val="1837282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The solution</a:t>
            </a:r>
            <a:endParaRPr lang="hr-HR" dirty="0"/>
          </a:p>
        </p:txBody>
      </p:sp>
      <p:sp>
        <p:nvSpPr>
          <p:cNvPr id="4" name="Tex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Problem is not solved, it is only poorly described flys legs but there is no soution for cealing on which fly cant walk 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1341782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Points for discussion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Different surfaces</a:t>
            </a:r>
          </a:p>
          <a:p>
            <a:r>
              <a:rPr lang="hr-HR" dirty="0" smtClean="0"/>
              <a:t>Removing glue from flys legs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1530412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266</TotalTime>
  <Words>110</Words>
  <Application>Microsoft Office PowerPoint</Application>
  <PresentationFormat>On-screen Show (4:3)</PresentationFormat>
  <Paragraphs>16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Clarity</vt:lpstr>
      <vt:lpstr>// 15. Fly </vt:lpstr>
      <vt:lpstr>The problem</vt:lpstr>
      <vt:lpstr>Clarifying questions</vt:lpstr>
      <vt:lpstr>The solution</vt:lpstr>
      <vt:lpstr>Points for discussion</vt:lpstr>
    </vt:vector>
  </TitlesOfParts>
  <Company>xaoc dnn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//Problem</dc:title>
  <dc:creator>danko</dc:creator>
  <cp:lastModifiedBy>Matija Martinčić</cp:lastModifiedBy>
  <cp:revision>13</cp:revision>
  <dcterms:created xsi:type="dcterms:W3CDTF">2015-06-20T05:32:01Z</dcterms:created>
  <dcterms:modified xsi:type="dcterms:W3CDTF">2015-06-24T22:18:55Z</dcterms:modified>
</cp:coreProperties>
</file>