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75" r:id="rId3"/>
    <p:sldId id="276" r:id="rId4"/>
    <p:sldId id="266" r:id="rId5"/>
    <p:sldId id="268" r:id="rId6"/>
    <p:sldId id="269" r:id="rId7"/>
    <p:sldId id="258" r:id="rId8"/>
    <p:sldId id="271" r:id="rId9"/>
    <p:sldId id="272" r:id="rId10"/>
    <p:sldId id="267" r:id="rId11"/>
    <p:sldId id="273" r:id="rId12"/>
    <p:sldId id="260" r:id="rId13"/>
    <p:sldId id="261" r:id="rId14"/>
    <p:sldId id="263" r:id="rId15"/>
    <p:sldId id="265" r:id="rId16"/>
    <p:sldId id="274" r:id="rId17"/>
    <p:sldId id="259" r:id="rId18"/>
    <p:sldId id="270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96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000" b="1" i="0" dirty="0" smtClean="0">
                <a:solidFill>
                  <a:schemeClr val="bg1"/>
                </a:solidFill>
              </a:rPr>
              <a:t>  8. LIBRARY</a:t>
            </a:r>
            <a:endParaRPr lang="en-US" sz="2000" b="1" i="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153150" y="0"/>
            <a:ext cx="3990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0" dirty="0" smtClean="0">
                <a:solidFill>
                  <a:schemeClr val="bg1"/>
                </a:solidFill>
              </a:rPr>
              <a:t>IYNT 2015, Belgrade, 19-26.06.2015. 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938666" y="0"/>
            <a:ext cx="1118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b="1" dirty="0" smtClean="0">
                <a:solidFill>
                  <a:schemeClr val="bg1"/>
                </a:solidFill>
              </a:rPr>
              <a:t>CROATIA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Z:\privat\Tibor\slike-slide-design\Konjanik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0066" y="76200"/>
            <a:ext cx="261734" cy="304800"/>
          </a:xfrm>
          <a:prstGeom prst="rect">
            <a:avLst/>
          </a:prstGeom>
          <a:noFill/>
        </p:spPr>
      </p:pic>
      <p:pic>
        <p:nvPicPr>
          <p:cNvPr id="11" name="Picture 2" descr="Z:\privat\Tibor\slike-slide-design\Konjanik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038600" y="76200"/>
            <a:ext cx="261734" cy="30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97128" y="3044280"/>
            <a:ext cx="37497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4400" b="1" dirty="0" smtClean="0"/>
              <a:t>8.   L I B R A R Y</a:t>
            </a:r>
            <a:endParaRPr lang="en-US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66693" y="3821668"/>
            <a:ext cx="2010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Tibor Basletić Požar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988" y="2705725"/>
            <a:ext cx="54280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4400" b="1" dirty="0" smtClean="0"/>
              <a:t>T H A N K     Y O U</a:t>
            </a:r>
          </a:p>
          <a:p>
            <a:pPr algn="ctr"/>
            <a:r>
              <a:rPr lang="hr-HR" sz="4400" b="1" dirty="0" smtClean="0"/>
              <a:t>FOR YOUR ATTENTION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820800"/>
            <a:ext cx="6781800" cy="181588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 python </a:t>
            </a:r>
            <a:r>
              <a:rPr lang="hr-HR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searchindex.py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This program will search index for books by one or more keys.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Usage: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searchindex.py -t TITLE | -a AUTHOR | -y YEAR</a:t>
            </a:r>
          </a:p>
          <a:p>
            <a:endParaRPr lang="en-US" sz="1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search term contains space, put it in double quotes.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Multiple search conditions</a:t>
            </a:r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(keys)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are possible, e.g.: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searchindex.py -t title -a author -y 198</a:t>
            </a:r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2743200"/>
            <a:ext cx="677531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Note:</a:t>
            </a:r>
          </a:p>
          <a:p>
            <a:r>
              <a:rPr lang="hr-HR" dirty="0" smtClean="0"/>
              <a:t>- searches index files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00_author</a:t>
            </a:r>
            <a:r>
              <a:rPr lang="hr-HR" dirty="0" smtClean="0"/>
              <a:t>,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00_title</a:t>
            </a:r>
            <a:r>
              <a:rPr lang="hr-HR" dirty="0" smtClean="0"/>
              <a:t> and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00_year</a:t>
            </a:r>
            <a:endParaRPr lang="hr-HR" sz="1600" dirty="0" smtClean="0"/>
          </a:p>
          <a:p>
            <a:r>
              <a:rPr lang="hr-HR" dirty="0" smtClean="0"/>
              <a:t>- single book has unique ZIP filename</a:t>
            </a:r>
          </a:p>
          <a:p>
            <a:r>
              <a:rPr lang="hr-HR" dirty="0" smtClean="0"/>
              <a:t>- uses ‘set’ python language construct with set </a:t>
            </a:r>
            <a:r>
              <a:rPr lang="hr-HR" i="1" dirty="0" smtClean="0"/>
              <a:t>union</a:t>
            </a:r>
            <a:r>
              <a:rPr lang="hr-HR" dirty="0" smtClean="0"/>
              <a:t> and set </a:t>
            </a:r>
            <a:r>
              <a:rPr lang="hr-HR" i="1" dirty="0" smtClean="0"/>
              <a:t>intersect</a:t>
            </a:r>
            <a:r>
              <a:rPr lang="hr-HR" dirty="0" smtClean="0"/>
              <a:t>,</a:t>
            </a:r>
          </a:p>
          <a:p>
            <a:r>
              <a:rPr lang="hr-HR" dirty="0" smtClean="0"/>
              <a:t>  for multi-key search</a:t>
            </a:r>
          </a:p>
          <a:p>
            <a:r>
              <a:rPr lang="hr-HR" dirty="0" smtClean="0"/>
              <a:t>- case sensitive search</a:t>
            </a:r>
          </a:p>
          <a:p>
            <a:r>
              <a:rPr lang="hr-HR" dirty="0" smtClean="0"/>
              <a:t>- outputs list of ZIP files</a:t>
            </a:r>
          </a:p>
          <a:p>
            <a:endParaRPr lang="hr-HR" dirty="0" smtClean="0"/>
          </a:p>
          <a:p>
            <a:r>
              <a:rPr lang="hr-HR" dirty="0" smtClean="0"/>
              <a:t>Improvement:</a:t>
            </a:r>
          </a:p>
          <a:p>
            <a:r>
              <a:rPr lang="hr-HR" dirty="0" smtClean="0">
                <a:cs typeface="Courier New" pitchFamily="49" charset="0"/>
              </a:rPr>
              <a:t>- case insensitive search</a:t>
            </a:r>
          </a:p>
          <a:p>
            <a:r>
              <a:rPr lang="hr-HR" dirty="0" smtClean="0">
                <a:cs typeface="Courier New" pitchFamily="49" charset="0"/>
              </a:rPr>
              <a:t>- more identical keys -&gt;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-t “War and Peace” -t “Part 2”</a:t>
            </a:r>
          </a:p>
          <a:p>
            <a:r>
              <a:rPr lang="hr-HR" dirty="0" smtClean="0">
                <a:cs typeface="Courier New" pitchFamily="49" charset="0"/>
              </a:rPr>
              <a:t>- search by first/last name</a:t>
            </a:r>
          </a:p>
          <a:p>
            <a:r>
              <a:rPr lang="hr-HR" dirty="0" smtClean="0">
                <a:cs typeface="Courier New" pitchFamily="49" charset="0"/>
              </a:rPr>
              <a:t>- more keys? (number of pages, ISBN/ISSN, ...)</a:t>
            </a: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820800"/>
            <a:ext cx="6781800" cy="440120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 python searchindex.py -a am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We found 11 books: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1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B143409575299569.zip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B1434388539853344.zip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B1434388539095902.zip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B1434388539021432.zip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B1434095749934556.zip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 python searchindex.py -y 1991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We found 7 books: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B1434095752856314.zip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hr-HR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B143409575299569.zip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B1434095751078819.zip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hr-HR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B1434095749934556.zip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 python searchindex.py -a am -y 1991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We found 2 books: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B143409575299569.zip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B1434095749934556.zip</a:t>
            </a:r>
            <a:endParaRPr lang="hr-HR" sz="14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Z:\00_Prolazni_dir\searchinde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40000"/>
            <a:ext cx="4545190" cy="609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57800" y="1600200"/>
            <a:ext cx="3505200" cy="32932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#&lt;...cut...&gt;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Xtitle = Xauthor = Xyear = False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zipset = set()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'-t' in sys.argv: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# search for title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Xtitle = sys.argv[ sys.argv.index('-t')+1 ]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ziptitleset = set(findtitle(Xtitle))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zipset = zipset | ziptitleset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'-a' in sys.argv: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# search for author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Xauthor = sys.argv[ sys.argv.index('-a')+1 ]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zipauthorset = set(findauthor(Xauthor))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zipset = zipset | zipauthorset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'-y' in sys.argv: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# search for year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Xyear = sys.argv[ sys.argv.index('-y')+1 ]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zipyearset = set(findyear(Xyear))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zipset = zipset | zipyearset</a:t>
            </a:r>
          </a:p>
          <a:p>
            <a:endParaRPr lang="hr-HR" sz="8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Xtitle: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zipset = zipset &amp; ziptitleset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Xauthor: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zipset = zipset &amp; zipauthorset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Xyear: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zipset = zipset &amp; zipyearset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#&lt;...cut...&gt;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820800"/>
            <a:ext cx="69704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Assumptions and requirements:</a:t>
            </a:r>
          </a:p>
          <a:p>
            <a:r>
              <a:rPr lang="hr-HR" dirty="0" smtClean="0"/>
              <a:t>- programming language: python 2.7.10 (Linux, Debian)</a:t>
            </a:r>
          </a:p>
          <a:p>
            <a:r>
              <a:rPr lang="hr-HR" dirty="0" smtClean="0"/>
              <a:t>- books are in ‘.txt’ (ASCII) format -&gt; not really a problem (PDF-&gt;ASCII, ...)</a:t>
            </a:r>
          </a:p>
          <a:p>
            <a:r>
              <a:rPr lang="hr-HR" dirty="0" smtClean="0"/>
              <a:t>- has unique fields/keys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author</a:t>
            </a:r>
            <a:r>
              <a:rPr lang="hr-HR" dirty="0" smtClean="0"/>
              <a:t>,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hr-HR" dirty="0" smtClean="0"/>
              <a:t> and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year</a:t>
            </a:r>
            <a:r>
              <a:rPr lang="hr-HR" dirty="0" smtClean="0"/>
              <a:t> in every ‘.txt’ file</a:t>
            </a:r>
          </a:p>
          <a:p>
            <a:r>
              <a:rPr lang="hr-HR" dirty="0" smtClean="0"/>
              <a:t>  (might be problematic?)</a:t>
            </a:r>
          </a:p>
          <a:p>
            <a:r>
              <a:rPr lang="hr-HR" dirty="0" smtClean="0"/>
              <a:t>- has easily discernible fields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author</a:t>
            </a:r>
            <a:r>
              <a:rPr lang="hr-HR" dirty="0" smtClean="0"/>
              <a:t>,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hr-HR" dirty="0" smtClean="0"/>
              <a:t> and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year</a:t>
            </a:r>
            <a:r>
              <a:rPr lang="hr-HR" dirty="0" smtClean="0"/>
              <a:t> in every ‘.txt’ file</a:t>
            </a:r>
          </a:p>
          <a:p>
            <a:r>
              <a:rPr lang="hr-HR" dirty="0" smtClean="0"/>
              <a:t>  (might be </a:t>
            </a:r>
            <a:r>
              <a:rPr lang="hr-HR" dirty="0" err="1" smtClean="0"/>
              <a:t>problematic</a:t>
            </a:r>
            <a:r>
              <a:rPr lang="hr-HR" dirty="0" smtClean="0"/>
              <a:t>?)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3276600"/>
            <a:ext cx="644272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two </a:t>
            </a:r>
            <a:r>
              <a:rPr lang="hr-HR" dirty="0" err="1" smtClean="0"/>
              <a:t>non</a:t>
            </a:r>
            <a:r>
              <a:rPr lang="hr-HR" dirty="0" smtClean="0"/>
              <a:t>-GUI </a:t>
            </a:r>
            <a:r>
              <a:rPr lang="hr-HR" dirty="0" err="1" smtClean="0"/>
              <a:t>programs</a:t>
            </a:r>
            <a:r>
              <a:rPr lang="hr-HR" dirty="0" smtClean="0"/>
              <a:t> (unix: “</a:t>
            </a:r>
            <a:r>
              <a:rPr lang="en-US" i="1" dirty="0" smtClean="0"/>
              <a:t>do one thing and do it well</a:t>
            </a:r>
            <a:r>
              <a:rPr lang="hr-HR" dirty="0" smtClean="0"/>
              <a:t>”):</a:t>
            </a:r>
          </a:p>
          <a:p>
            <a:endParaRPr lang="hr-HR" dirty="0" smtClean="0"/>
          </a:p>
          <a:p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newbooks.py</a:t>
            </a:r>
            <a:r>
              <a:rPr lang="hr-HR" dirty="0" smtClean="0"/>
              <a:t>        - reads books and populate indexes</a:t>
            </a:r>
          </a:p>
          <a:p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searchbooks.py</a:t>
            </a:r>
            <a:r>
              <a:rPr lang="hr-HR" dirty="0" smtClean="0"/>
              <a:t> - search index for books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- 130 ‘.txt’ books </a:t>
            </a:r>
            <a:r>
              <a:rPr lang="hr-HR" i="1" dirty="0" smtClean="0"/>
              <a:t>downloaded</a:t>
            </a:r>
            <a:r>
              <a:rPr lang="hr-HR" dirty="0" smtClean="0"/>
              <a:t> from   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www.gutenberg.org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4545449"/>
            <a:ext cx="4267200" cy="116955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 tree -d . # lists subdirs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             # .py programs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├── input1    # .txt books (anywhere)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├── input2    # .txt books (anywhere)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└── output    # index and ZIP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818852"/>
            <a:ext cx="6781800" cy="116955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 python </a:t>
            </a:r>
            <a:r>
              <a:rPr lang="hr-HR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newbooks.py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This program will scann and index books in 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.txt.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format.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Usage: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newbooks.py DIR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where DIR is directory with</a:t>
            </a:r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'.txt' books</a:t>
            </a:r>
            <a:endParaRPr lang="en-US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014478"/>
            <a:ext cx="705564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Note:</a:t>
            </a:r>
          </a:p>
          <a:p>
            <a:r>
              <a:rPr lang="hr-HR" dirty="0" smtClean="0"/>
              <a:t>- output into 3 ASCII files (indexes):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00_author</a:t>
            </a:r>
            <a:r>
              <a:rPr lang="hr-HR" dirty="0" smtClean="0"/>
              <a:t>,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00_title</a:t>
            </a:r>
            <a:r>
              <a:rPr lang="hr-HR" dirty="0" smtClean="0"/>
              <a:t> and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00_year</a:t>
            </a:r>
          </a:p>
          <a:p>
            <a:r>
              <a:rPr lang="hr-HR" dirty="0" smtClean="0">
                <a:cs typeface="Courier New" pitchFamily="49" charset="0"/>
              </a:rPr>
              <a:t>  (into directory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./output/</a:t>
            </a:r>
            <a:r>
              <a:rPr lang="hr-HR" dirty="0" smtClean="0">
                <a:cs typeface="Courier New" pitchFamily="49" charset="0"/>
              </a:rPr>
              <a:t>)</a:t>
            </a:r>
          </a:p>
          <a:p>
            <a:r>
              <a:rPr lang="hr-HR" dirty="0" smtClean="0">
                <a:cs typeface="Courier New" pitchFamily="49" charset="0"/>
              </a:rPr>
              <a:t>- for every book, creates single ZIP file (no duplicate!)</a:t>
            </a:r>
          </a:p>
          <a:p>
            <a:r>
              <a:rPr lang="hr-HR" dirty="0" smtClean="0">
                <a:cs typeface="Courier New" pitchFamily="49" charset="0"/>
              </a:rPr>
              <a:t>- books with same (author,title,year) -&gt; identical books</a:t>
            </a:r>
          </a:p>
          <a:p>
            <a:r>
              <a:rPr lang="hr-HR" dirty="0" smtClean="0">
                <a:cs typeface="Courier New" pitchFamily="49" charset="0"/>
              </a:rPr>
              <a:t>- index file structure:      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&lt;key&gt; &lt;unique file name&gt;.zip</a:t>
            </a:r>
          </a:p>
          <a:p>
            <a:r>
              <a:rPr lang="hr-HR" dirty="0" smtClean="0">
                <a:cs typeface="Courier New" pitchFamily="49" charset="0"/>
              </a:rPr>
              <a:t>-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&lt;key&gt;</a:t>
            </a:r>
            <a:r>
              <a:rPr lang="hr-HR" dirty="0" smtClean="0">
                <a:cs typeface="Courier New" pitchFamily="49" charset="0"/>
              </a:rPr>
              <a:t> - author/title/year</a:t>
            </a:r>
          </a:p>
          <a:p>
            <a:r>
              <a:rPr lang="hr-HR" dirty="0" smtClean="0">
                <a:cs typeface="Courier New" pitchFamily="49" charset="0"/>
              </a:rPr>
              <a:t>-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&lt;unique file name&gt;</a:t>
            </a:r>
            <a:r>
              <a:rPr lang="hr-HR" dirty="0" smtClean="0">
                <a:cs typeface="Courier New" pitchFamily="49" charset="0"/>
              </a:rPr>
              <a:t> - ‘epoch time’ in seconds (0.001 ms resolution)</a:t>
            </a:r>
          </a:p>
          <a:p>
            <a:r>
              <a:rPr lang="hr-HR" dirty="0" smtClean="0">
                <a:cs typeface="Courier New" pitchFamily="49" charset="0"/>
              </a:rPr>
              <a:t>  with decimal point removed (python function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time.time()</a:t>
            </a:r>
            <a:r>
              <a:rPr lang="hr-HR" dirty="0" smtClean="0">
                <a:cs typeface="Courier New" pitchFamily="49" charset="0"/>
              </a:rPr>
              <a:t>)</a:t>
            </a:r>
          </a:p>
          <a:p>
            <a:r>
              <a:rPr lang="hr-HR" dirty="0" smtClean="0">
                <a:cs typeface="Courier New" pitchFamily="49" charset="0"/>
              </a:rPr>
              <a:t>- example: 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876800"/>
            <a:ext cx="6781800" cy="138499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 cat ./output/00_author           # display file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John Milton B1434095749323087.zip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Richard Harding Davis B1434095749380269.zip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Robert W. Service B1434095749454332.zip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Edwin Arlington Robinson B1434095749469361.zip</a:t>
            </a:r>
            <a:endParaRPr lang="hr-HR" sz="1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1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820800"/>
            <a:ext cx="6781800" cy="48320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 python </a:t>
            </a:r>
            <a:r>
              <a:rPr lang="hr-HR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newbooks.py ./input/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&lt;...cut...&gt;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Examining file 415.txt: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Author: George Borrow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Title:  The Bible in Spain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Year:   January, 1996  [EBook #415]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Book already exists.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Examining file 207.txt: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Author: Robert Service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Title:  The Spell of the Yukon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Year:   January, 1995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Book will be added to index.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Zip file name: B1434388540352144.zip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Examining file 14.txt: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Author: United States.  Central Intelligence Agency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Title:  The 1990 CIA World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Factbook</a:t>
            </a:r>
            <a:endParaRPr lang="en-US" sz="1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Year:   Unknown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Book already exists.</a:t>
            </a:r>
          </a:p>
          <a:p>
            <a:endParaRPr lang="en-US" sz="1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Books added:   49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Books skipped: 81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Total of 130 files examined</a:t>
            </a:r>
            <a:endParaRPr lang="hr-HR" sz="1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Z:\00_Prolazni_dir\te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42229"/>
            <a:ext cx="6705600" cy="5810971"/>
          </a:xfrm>
          <a:prstGeom prst="rect">
            <a:avLst/>
          </a:prstGeom>
          <a:noFill/>
        </p:spPr>
      </p:pic>
      <p:sp>
        <p:nvSpPr>
          <p:cNvPr id="91" name="TextBox 90"/>
          <p:cNvSpPr txBox="1"/>
          <p:nvPr/>
        </p:nvSpPr>
        <p:spPr>
          <a:xfrm>
            <a:off x="4953000" y="457200"/>
            <a:ext cx="3962400" cy="35394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&lt;...cut...&gt;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 loop all files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txtfile in allfiles: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# check if file ends with +.txt'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 txtfile.endswith('.txt'):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noof += 1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print "Examining file %s:" % txtfile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txtyear, txtauthor, txttitle = discover(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   os.path.join(Gtxtpath, txtfile))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print "\tAuthor: %s" % txtauthor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print "\tTitle:  %s" % txttitle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print "\tYear:   %s" % txtyear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# see if book already exists in index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if not bookexists(txtyear, txtauthor, txttitle):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# book doesn't exist; index book and create zip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print "\tBook will be added to index."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noofadded += 1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# create and print (unique) file name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uniquefn = uniquefilename(Gindexpath)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print "\tZip file name: %s" % uniquefn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addbook(txtyear, txtauthor, txttitle, uniquefn)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addzip(txtfile, Gtxtpath, uniquefn)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else: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print "\tBook already exists."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noofskipped += 1</a:t>
            </a:r>
          </a:p>
          <a:p>
            <a:r>
              <a:rPr lang="hr-HR" sz="8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&lt;...cut...&gt;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820800"/>
            <a:ext cx="8596328" cy="1200329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One person has decided to download all of the fiction existing in the English language </a:t>
            </a:r>
            <a:endParaRPr lang="hr-HR" dirty="0" smtClean="0"/>
          </a:p>
          <a:p>
            <a:r>
              <a:rPr lang="en-US" dirty="0" smtClean="0"/>
              <a:t>and store</a:t>
            </a:r>
            <a:r>
              <a:rPr lang="hr-HR" dirty="0" smtClean="0"/>
              <a:t> </a:t>
            </a:r>
            <a:r>
              <a:rPr lang="en-US" dirty="0" smtClean="0"/>
              <a:t>it on a single USB stick. He expects to find or generate the respective text files,</a:t>
            </a:r>
            <a:endParaRPr lang="hr-HR" dirty="0" smtClean="0"/>
          </a:p>
          <a:p>
            <a:r>
              <a:rPr lang="en-US" dirty="0" smtClean="0"/>
              <a:t>compress them,</a:t>
            </a:r>
            <a:r>
              <a:rPr lang="hr-HR" dirty="0" smtClean="0"/>
              <a:t> </a:t>
            </a:r>
            <a:r>
              <a:rPr lang="en-US" dirty="0" smtClean="0"/>
              <a:t>and then index them conveniently. Is this ambition realistic? </a:t>
            </a:r>
            <a:endParaRPr lang="hr-HR" dirty="0" smtClean="0"/>
          </a:p>
          <a:p>
            <a:r>
              <a:rPr lang="en-US" dirty="0" smtClean="0"/>
              <a:t>Suggest a plan to approach this goal</a:t>
            </a:r>
            <a:r>
              <a:rPr lang="hr-HR" dirty="0" smtClean="0"/>
              <a:t> </a:t>
            </a:r>
            <a:r>
              <a:rPr lang="en-US" dirty="0" smtClean="0"/>
              <a:t>and solve a partial problem of this plan.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820800"/>
            <a:ext cx="8448723" cy="1200329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One person has decided to </a:t>
            </a:r>
            <a:r>
              <a:rPr lang="en-US" dirty="0" smtClean="0"/>
              <a:t>download all of the fiction existing in the English language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 store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it on a single USB stick. He expects to find or generate the respective text files,</a:t>
            </a:r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compress them,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 then index them conveniently. Is this ambition realistic? </a:t>
            </a:r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Suggest a plan to approach this goal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 solve a partial problem of this plan.</a:t>
            </a:r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286000"/>
            <a:ext cx="597708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not so clear how to do it</a:t>
            </a:r>
          </a:p>
          <a:p>
            <a:r>
              <a:rPr lang="hr-HR" dirty="0" smtClean="0"/>
              <a:t>- legality? free?</a:t>
            </a:r>
          </a:p>
          <a:p>
            <a:r>
              <a:rPr lang="hr-HR" dirty="0" smtClean="0"/>
              <a:t>- where on internet?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What we did:</a:t>
            </a:r>
          </a:p>
          <a:p>
            <a:r>
              <a:rPr lang="hr-HR" dirty="0" smtClean="0"/>
              <a:t>- free books:  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www.gutenberg.org</a:t>
            </a:r>
          </a:p>
          <a:p>
            <a:r>
              <a:rPr lang="hr-HR" dirty="0" smtClean="0">
                <a:cs typeface="Courier New" pitchFamily="49" charset="0"/>
              </a:rPr>
              <a:t>-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‘.txt</a:t>
            </a:r>
            <a:r>
              <a:rPr lang="hr-HR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’</a:t>
            </a:r>
            <a:r>
              <a:rPr lang="hr-HR" dirty="0" smtClean="0">
                <a:cs typeface="Courier New" pitchFamily="49" charset="0"/>
              </a:rPr>
              <a:t> (ASCII) format (or convert PDF/e-book to ‘.txt’)</a:t>
            </a:r>
          </a:p>
          <a:p>
            <a:r>
              <a:rPr lang="hr-HR" dirty="0" smtClean="0">
                <a:cs typeface="Courier New" pitchFamily="49" charset="0"/>
              </a:rPr>
              <a:t>- no mass download -&gt; script for automatic download -&gt;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wget</a:t>
            </a:r>
          </a:p>
          <a:p>
            <a:r>
              <a:rPr lang="hr-HR" dirty="0" smtClean="0">
                <a:cs typeface="Courier New" pitchFamily="49" charset="0"/>
              </a:rPr>
              <a:t>- script works for ~12 books</a:t>
            </a:r>
          </a:p>
          <a:p>
            <a:r>
              <a:rPr lang="hr-HR" dirty="0" smtClean="0">
                <a:cs typeface="Courier New" pitchFamily="49" charset="0"/>
              </a:rPr>
              <a:t>- afterwards: CAPTCHA + 24-hour ban from site</a:t>
            </a:r>
          </a:p>
          <a:p>
            <a:r>
              <a:rPr lang="hr-HR" dirty="0" smtClean="0">
                <a:cs typeface="Courier New" pitchFamily="49" charset="0"/>
              </a:rPr>
              <a:t>- total books: 130 (enough for testing)</a:t>
            </a:r>
          </a:p>
          <a:p>
            <a:r>
              <a:rPr lang="hr-HR" dirty="0" smtClean="0">
                <a:cs typeface="Courier New" pitchFamily="49" charset="0"/>
              </a:rPr>
              <a:t>- only fiction books? No.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0" y="3124200"/>
            <a:ext cx="5181600" cy="1015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 bash script</a:t>
            </a:r>
          </a:p>
          <a:p>
            <a:r>
              <a:rPr lang="hr-HR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((a=number; a &lt;= limit ; a++))</a:t>
            </a:r>
          </a:p>
          <a:p>
            <a:r>
              <a:rPr lang="hr-HR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hr-HR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wget https://www.gutenberg.org/ebooks/${a}.txt.utf-8</a:t>
            </a:r>
          </a:p>
          <a:p>
            <a:r>
              <a:rPr lang="hr-HR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820800"/>
            <a:ext cx="8448723" cy="1200329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One person has decided to download all of the fiction existing in the English language </a:t>
            </a:r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 </a:t>
            </a:r>
            <a:r>
              <a:rPr lang="en-US" dirty="0" smtClean="0"/>
              <a:t>store</a:t>
            </a:r>
            <a:r>
              <a:rPr lang="hr-HR" dirty="0" smtClean="0"/>
              <a:t> </a:t>
            </a:r>
            <a:r>
              <a:rPr lang="en-US" dirty="0" smtClean="0"/>
              <a:t>it on a single USB stick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. He expects to find or generate the respective text files,</a:t>
            </a:r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compress them,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 then index them conveniently. Is this ambition realistic? </a:t>
            </a:r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Suggest a plan to approach this goal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 solve a partial problem of this plan.</a:t>
            </a:r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286000"/>
            <a:ext cx="553876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how many fiction books exist?</a:t>
            </a:r>
          </a:p>
          <a:p>
            <a:r>
              <a:rPr lang="hr-HR" dirty="0" smtClean="0"/>
              <a:t>- USB stick memory -&gt; typical 128 GB or 256 GB max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We estimate:</a:t>
            </a:r>
          </a:p>
          <a:p>
            <a:r>
              <a:rPr lang="hr-HR" dirty="0" smtClean="0"/>
              <a:t>- book = 500 pages</a:t>
            </a:r>
          </a:p>
          <a:p>
            <a:r>
              <a:rPr lang="hr-HR" dirty="0" smtClean="0"/>
              <a:t>- page = 40 rows x 60 chars = 2400 bytes (1 char = 1 byte)</a:t>
            </a:r>
          </a:p>
          <a:p>
            <a:r>
              <a:rPr lang="hr-HR" dirty="0" smtClean="0"/>
              <a:t>- book total = 1.14 MB</a:t>
            </a:r>
          </a:p>
          <a:p>
            <a:r>
              <a:rPr lang="hr-HR" dirty="0" smtClean="0"/>
              <a:t>- approx. 1 MB/book</a:t>
            </a:r>
          </a:p>
          <a:p>
            <a:endParaRPr lang="hr-HR" dirty="0" smtClean="0"/>
          </a:p>
          <a:p>
            <a:r>
              <a:rPr lang="hr-HR" dirty="0" smtClean="0"/>
              <a:t>- compressing (zipping) text -&gt; ratio ~ 3:1</a:t>
            </a:r>
          </a:p>
          <a:p>
            <a:endParaRPr lang="hr-HR" dirty="0" smtClean="0"/>
          </a:p>
          <a:p>
            <a:r>
              <a:rPr lang="hr-HR" dirty="0" smtClean="0"/>
              <a:t>- total: </a:t>
            </a:r>
            <a:r>
              <a:rPr lang="hr-HR" i="1" dirty="0" smtClean="0"/>
              <a:t>0.3 MB per zipped book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33084" y="5181600"/>
            <a:ext cx="22490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b="1" dirty="0" smtClean="0"/>
              <a:t>768 000 zipped books</a:t>
            </a:r>
          </a:p>
          <a:p>
            <a:pPr algn="ctr"/>
            <a:r>
              <a:rPr lang="hr-HR" b="1" dirty="0" smtClean="0"/>
              <a:t>on </a:t>
            </a:r>
          </a:p>
          <a:p>
            <a:pPr algn="ctr"/>
            <a:r>
              <a:rPr lang="hr-HR" b="1" dirty="0" smtClean="0"/>
              <a:t>256 GB USB stick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419600" y="5486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28367" y="6248400"/>
            <a:ext cx="351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dirty="0" smtClean="0"/>
              <a:t>(number of existing fiction books?)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820800"/>
            <a:ext cx="8531759" cy="1200329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One person has decided to download all of the fiction existing in the English language </a:t>
            </a:r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 store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it on a single USB stick. He expects to find or generate the respective </a:t>
            </a:r>
            <a:r>
              <a:rPr lang="en-US" dirty="0" smtClean="0"/>
              <a:t>text files,</a:t>
            </a:r>
            <a:endParaRPr lang="hr-HR" dirty="0" smtClean="0"/>
          </a:p>
          <a:p>
            <a:r>
              <a:rPr lang="en-US" dirty="0" smtClean="0"/>
              <a:t>compress them,</a:t>
            </a:r>
            <a:r>
              <a:rPr lang="hr-HR" dirty="0" smtClean="0"/>
              <a:t> </a:t>
            </a:r>
            <a:r>
              <a:rPr lang="en-US" dirty="0" smtClean="0"/>
              <a:t>and then index them conveniently.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Is this ambition realistic? </a:t>
            </a:r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Suggest a plan to approach this goal</a:t>
            </a:r>
            <a:r>
              <a:rPr lang="hr-HR" dirty="0" smtClean="0"/>
              <a:t> </a:t>
            </a:r>
            <a:r>
              <a:rPr lang="en-US" dirty="0" smtClean="0"/>
              <a:t>and solve a partial problem of this plan.</a:t>
            </a:r>
            <a:endParaRPr lang="hr-H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0"/>
            <a:ext cx="665740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two non-GUI programs (unix: “</a:t>
            </a:r>
            <a:r>
              <a:rPr lang="en-US" i="1" dirty="0" smtClean="0"/>
              <a:t>do one thing and do it well</a:t>
            </a:r>
            <a:r>
              <a:rPr lang="hr-HR" dirty="0" smtClean="0"/>
              <a:t>”):</a:t>
            </a:r>
          </a:p>
          <a:p>
            <a:endParaRPr lang="hr-HR" dirty="0" smtClean="0"/>
          </a:p>
          <a:p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newbooks.py</a:t>
            </a:r>
            <a:r>
              <a:rPr lang="hr-HR" dirty="0" smtClean="0"/>
              <a:t>        - reads ‘.txt’ books and populate indexes</a:t>
            </a:r>
          </a:p>
          <a:p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searchbooks.py</a:t>
            </a:r>
            <a:r>
              <a:rPr lang="hr-HR" dirty="0" smtClean="0"/>
              <a:t> - search index for books (not discussed)</a:t>
            </a:r>
          </a:p>
          <a:p>
            <a:endParaRPr lang="hr-HR" dirty="0" smtClean="0"/>
          </a:p>
          <a:p>
            <a:r>
              <a:rPr lang="hr-HR" dirty="0" smtClean="0"/>
              <a:t>- python language, 2.7 (Linux, debian)</a:t>
            </a:r>
          </a:p>
          <a:p>
            <a:r>
              <a:rPr lang="hr-HR" dirty="0" smtClean="0"/>
              <a:t>- directory layout: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We assume, each book has:</a:t>
            </a:r>
          </a:p>
          <a:p>
            <a:r>
              <a:rPr lang="hr-HR" dirty="0" smtClean="0"/>
              <a:t>- unique fields/keys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author</a:t>
            </a:r>
            <a:r>
              <a:rPr lang="hr-HR" dirty="0" smtClean="0"/>
              <a:t>,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hr-HR" dirty="0" smtClean="0"/>
              <a:t> and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year</a:t>
            </a:r>
            <a:r>
              <a:rPr lang="hr-HR" dirty="0" smtClean="0"/>
              <a:t> in every ‘.txt’ file</a:t>
            </a:r>
          </a:p>
          <a:p>
            <a:r>
              <a:rPr lang="hr-HR" dirty="0" smtClean="0"/>
              <a:t>- easily discernible fields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author</a:t>
            </a:r>
            <a:r>
              <a:rPr lang="hr-HR" dirty="0" smtClean="0"/>
              <a:t>,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hr-HR" dirty="0" smtClean="0"/>
              <a:t> and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year</a:t>
            </a:r>
            <a:r>
              <a:rPr lang="hr-HR" dirty="0" smtClean="0"/>
              <a:t> in every ‘.txt’ file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7000" y="4114800"/>
            <a:ext cx="5867400" cy="138499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 tree -d . # lists subdirs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             # .py programs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├── input1    # downladed .txt books (anywhere)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├── input2    # downladed .txt books (anywhere)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└── output    # index (00_author, 00_title, 00_year)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# and ZIP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Z:\00_Prolazni_dir\te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857" y="1047029"/>
            <a:ext cx="6265943" cy="542997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609600"/>
            <a:ext cx="154241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>
            <a:noFill/>
          </a:ln>
        </p:spPr>
        <p:txBody>
          <a:bodyPr wrap="none" rtlCol="0">
            <a:spAutoFit/>
          </a:bodyPr>
          <a:lstStyle/>
          <a:p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newbooks.py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990600"/>
            <a:ext cx="5486887" cy="1200329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hr-HR" dirty="0" smtClean="0"/>
              <a:t>- three keys: </a:t>
            </a:r>
            <a:r>
              <a:rPr lang="hr-HR" i="1" dirty="0" smtClean="0"/>
              <a:t>author</a:t>
            </a:r>
            <a:r>
              <a:rPr lang="hr-HR" dirty="0" smtClean="0"/>
              <a:t>, </a:t>
            </a:r>
            <a:r>
              <a:rPr lang="hr-HR" i="1" dirty="0" smtClean="0"/>
              <a:t>title</a:t>
            </a:r>
            <a:r>
              <a:rPr lang="hr-HR" dirty="0" smtClean="0"/>
              <a:t> and </a:t>
            </a:r>
            <a:r>
              <a:rPr lang="hr-HR" i="1" dirty="0" smtClean="0"/>
              <a:t>year</a:t>
            </a:r>
          </a:p>
          <a:p>
            <a:r>
              <a:rPr lang="hr-HR" dirty="0" smtClean="0"/>
              <a:t>- index files: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00_author</a:t>
            </a:r>
            <a:r>
              <a:rPr lang="hr-HR" dirty="0" smtClean="0"/>
              <a:t>,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00_title</a:t>
            </a:r>
            <a:r>
              <a:rPr lang="hr-HR" dirty="0" smtClean="0"/>
              <a:t> and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00_year</a:t>
            </a:r>
            <a:endParaRPr lang="hr-HR" dirty="0" smtClean="0">
              <a:cs typeface="Courier New" pitchFamily="49" charset="0"/>
            </a:endParaRPr>
          </a:p>
          <a:p>
            <a:r>
              <a:rPr lang="hr-HR" dirty="0" smtClean="0">
                <a:cs typeface="Courier New" pitchFamily="49" charset="0"/>
              </a:rPr>
              <a:t>- every ‘.txt’ book -&gt; creates single ZIP file (no duplicate!)</a:t>
            </a:r>
          </a:p>
          <a:p>
            <a:r>
              <a:rPr lang="hr-HR" dirty="0" smtClean="0">
                <a:cs typeface="Courier New" pitchFamily="49" charset="0"/>
              </a:rPr>
              <a:t>- books with same (</a:t>
            </a:r>
            <a:r>
              <a:rPr lang="hr-HR" i="1" dirty="0" smtClean="0">
                <a:cs typeface="Courier New" pitchFamily="49" charset="0"/>
              </a:rPr>
              <a:t>author</a:t>
            </a:r>
            <a:r>
              <a:rPr lang="hr-HR" dirty="0" smtClean="0">
                <a:cs typeface="Courier New" pitchFamily="49" charset="0"/>
              </a:rPr>
              <a:t>,</a:t>
            </a:r>
            <a:r>
              <a:rPr lang="hr-HR" i="1" dirty="0" smtClean="0">
                <a:cs typeface="Courier New" pitchFamily="49" charset="0"/>
              </a:rPr>
              <a:t>title</a:t>
            </a:r>
            <a:r>
              <a:rPr lang="hr-HR" dirty="0" smtClean="0">
                <a:cs typeface="Courier New" pitchFamily="49" charset="0"/>
              </a:rPr>
              <a:t>,</a:t>
            </a:r>
            <a:r>
              <a:rPr lang="hr-HR" i="1" dirty="0" smtClean="0">
                <a:cs typeface="Courier New" pitchFamily="49" charset="0"/>
              </a:rPr>
              <a:t>year</a:t>
            </a:r>
            <a:r>
              <a:rPr lang="hr-HR" dirty="0" smtClean="0">
                <a:cs typeface="Courier New" pitchFamily="49" charset="0"/>
              </a:rPr>
              <a:t>) -&gt; identical books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2667000"/>
            <a:ext cx="4800600" cy="12003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 cat ./output/00_author           # display file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John Milton B1434095749323087.zip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Richard Harding Davis B1434095749380269.zip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Robert W. Service B1434095749454332.zip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Edwin Arlington Robinson B1434095749469361.zip</a:t>
            </a:r>
            <a:endParaRPr lang="hr-HR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hr-HR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5638800"/>
            <a:ext cx="5389360" cy="95410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hr-HR" sz="1400" dirty="0" smtClean="0">
                <a:cs typeface="Courier New" pitchFamily="49" charset="0"/>
              </a:rPr>
              <a:t>- index file structure:       </a:t>
            </a:r>
            <a:r>
              <a:rPr lang="hr-HR" sz="12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&lt;key&gt; &lt;unique file name&gt;.zip</a:t>
            </a:r>
          </a:p>
          <a:p>
            <a:r>
              <a:rPr lang="hr-HR" sz="1400" dirty="0" smtClean="0">
                <a:cs typeface="Courier New" pitchFamily="49" charset="0"/>
              </a:rPr>
              <a:t>- </a:t>
            </a:r>
            <a:r>
              <a:rPr lang="hr-HR" sz="12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&lt;key&gt;</a:t>
            </a:r>
            <a:r>
              <a:rPr lang="hr-HR" sz="1200" dirty="0" smtClean="0">
                <a:cs typeface="Courier New" pitchFamily="49" charset="0"/>
              </a:rPr>
              <a:t> </a:t>
            </a:r>
            <a:r>
              <a:rPr lang="hr-HR" sz="1400" dirty="0" smtClean="0">
                <a:cs typeface="Courier New" pitchFamily="49" charset="0"/>
              </a:rPr>
              <a:t>- author/title/year</a:t>
            </a:r>
          </a:p>
          <a:p>
            <a:r>
              <a:rPr lang="hr-HR" sz="1400" dirty="0" smtClean="0">
                <a:cs typeface="Courier New" pitchFamily="49" charset="0"/>
              </a:rPr>
              <a:t>- </a:t>
            </a:r>
            <a:r>
              <a:rPr lang="hr-HR" sz="12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&lt;unique file name&gt;</a:t>
            </a:r>
            <a:r>
              <a:rPr lang="hr-HR" sz="1200" dirty="0" smtClean="0">
                <a:cs typeface="Courier New" pitchFamily="49" charset="0"/>
              </a:rPr>
              <a:t> </a:t>
            </a:r>
            <a:r>
              <a:rPr lang="hr-HR" sz="1400" dirty="0" smtClean="0">
                <a:cs typeface="Courier New" pitchFamily="49" charset="0"/>
              </a:rPr>
              <a:t>- ‘epoch time’ in seconds (0.001 ms resolution)</a:t>
            </a:r>
          </a:p>
          <a:p>
            <a:r>
              <a:rPr lang="hr-HR" sz="1400" dirty="0" smtClean="0">
                <a:cs typeface="Courier New" pitchFamily="49" charset="0"/>
              </a:rPr>
              <a:t>  with decimal point removed (python function </a:t>
            </a:r>
            <a:r>
              <a:rPr lang="hr-HR" sz="12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time.time()</a:t>
            </a:r>
            <a:r>
              <a:rPr lang="hr-HR" sz="1400" dirty="0" smtClean="0"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1371600"/>
            <a:ext cx="6781800" cy="48320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 python </a:t>
            </a:r>
            <a:r>
              <a:rPr lang="hr-HR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newbooks.py ./input/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&lt;...cut...&gt;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Examining file 415.txt: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Author: George Borrow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Title:  The Bible in Spain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Year:   January, 1996  [EBook #415]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Book already exists.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Examining file 207.txt: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Author: Robert Service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Title:  The Spell of the Yukon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Year:   January, 1995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Book will be added to index.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Zip file name: B1434388540352144.zip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Examining file 14.txt: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Author: United States.  Central Intelligence Agency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Title:  The 1990 CIA World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Factbook</a:t>
            </a:r>
            <a:endParaRPr lang="en-US" sz="1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Year:   Unknown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Book already exists.</a:t>
            </a:r>
          </a:p>
          <a:p>
            <a:endParaRPr lang="en-US" sz="1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Books added:   49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Books skipped: 81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Total of 130 files examined</a:t>
            </a:r>
            <a:endParaRPr lang="hr-HR" sz="1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838200"/>
            <a:ext cx="2514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Example of program run: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820800"/>
            <a:ext cx="8531759" cy="1200329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One person has decided to download all of the fiction existing in the English language </a:t>
            </a:r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 store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it on a single USB stick. He expects to find or generate the respective text files,</a:t>
            </a:r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compress them,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 then index them conveniently. </a:t>
            </a:r>
            <a:r>
              <a:rPr lang="en-US" dirty="0" smtClean="0"/>
              <a:t>Is this ambition realistic? </a:t>
            </a:r>
            <a:endParaRPr lang="hr-HR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Suggest a plan to approach this goal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 solve a partial problem of this plan.</a:t>
            </a:r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286000"/>
            <a:ext cx="530965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SOME  STATISTICS</a:t>
            </a:r>
          </a:p>
          <a:p>
            <a:r>
              <a:rPr lang="hr-HR" b="1" dirty="0" smtClean="0"/>
              <a:t>Memory:</a:t>
            </a:r>
          </a:p>
          <a:p>
            <a:r>
              <a:rPr lang="hr-HR" dirty="0" smtClean="0"/>
              <a:t>- 130 ASCII books = 67 MB   </a:t>
            </a:r>
            <a:r>
              <a:rPr lang="hr-HR" dirty="0" smtClean="0">
                <a:sym typeface="Wingdings" pitchFamily="2" charset="2"/>
              </a:rPr>
              <a:t>   1 book ~ 0.5 MB</a:t>
            </a:r>
          </a:p>
          <a:p>
            <a:r>
              <a:rPr lang="hr-HR" dirty="0" smtClean="0">
                <a:sym typeface="Wingdings" pitchFamily="2" charset="2"/>
              </a:rPr>
              <a:t>- 130 ZIP books     = 25 MB      1 ZIP book ~ 0.2 MB</a:t>
            </a:r>
          </a:p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- similar to our initial estimate (0.3 MB per ziped book)</a:t>
            </a:r>
          </a:p>
          <a:p>
            <a:endParaRPr lang="hr-HR" dirty="0" smtClean="0">
              <a:sym typeface="Wingdings" pitchFamily="2" charset="2"/>
            </a:endParaRPr>
          </a:p>
          <a:p>
            <a:r>
              <a:rPr lang="hr-HR" b="1" dirty="0" smtClean="0">
                <a:sym typeface="Wingdings" pitchFamily="2" charset="2"/>
              </a:rPr>
              <a:t>Speed:</a:t>
            </a:r>
          </a:p>
          <a:p>
            <a:r>
              <a:rPr lang="hr-HR" dirty="0" smtClean="0">
                <a:sym typeface="Wingdings" pitchFamily="2" charset="2"/>
              </a:rPr>
              <a:t>- adding 130 books ~ 3.8 sec</a:t>
            </a:r>
          </a:p>
          <a:p>
            <a:r>
              <a:rPr lang="hr-HR" dirty="0" smtClean="0">
                <a:sym typeface="Wingdings" pitchFamily="2" charset="2"/>
              </a:rPr>
              <a:t>- adding 130 duplicate books ~ 0.008 sec</a:t>
            </a:r>
          </a:p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- for 768 000 books (256 GB USB): ~ 22500 sec = 6.25 h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(SPECS: 64 bit processor, 2.8 GHz, SSD)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4648200"/>
            <a:ext cx="18733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r-HR" b="1" dirty="0" smtClean="0"/>
              <a:t>Yes, this ambition</a:t>
            </a:r>
          </a:p>
          <a:p>
            <a:pPr algn="ctr"/>
            <a:r>
              <a:rPr lang="hr-HR" b="1" dirty="0" smtClean="0"/>
              <a:t>is realistic!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943600" y="4724400"/>
            <a:ext cx="5212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7885" y="762000"/>
            <a:ext cx="1880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 smtClean="0"/>
              <a:t>CONCLUSION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1522274"/>
            <a:ext cx="77305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One could collect (download) large number of ‘.txt’ books, and index them and </a:t>
            </a:r>
          </a:p>
          <a:p>
            <a:r>
              <a:rPr lang="hr-HR" dirty="0" smtClean="0"/>
              <a:t>store as compressed files on USB stick</a:t>
            </a:r>
          </a:p>
          <a:p>
            <a:r>
              <a:rPr lang="hr-HR" dirty="0" smtClean="0"/>
              <a:t>- Number of books ~ 768 000 (256 GB USB)</a:t>
            </a:r>
          </a:p>
          <a:p>
            <a:r>
              <a:rPr lang="hr-HR" dirty="0" smtClean="0"/>
              <a:t>- Simple python programs for indexing and compressing (ZIP)</a:t>
            </a:r>
          </a:p>
          <a:p>
            <a:r>
              <a:rPr lang="hr-HR" dirty="0" smtClean="0"/>
              <a:t>- Required time: approx 6 hours</a:t>
            </a:r>
          </a:p>
          <a:p>
            <a:r>
              <a:rPr lang="hr-HR" b="1" i="1" dirty="0" smtClean="0"/>
              <a:t>- </a:t>
            </a:r>
            <a:r>
              <a:rPr lang="hr-HR" b="1" i="1" dirty="0"/>
              <a:t>T</a:t>
            </a:r>
            <a:r>
              <a:rPr lang="hr-HR" b="1" i="1" dirty="0" smtClean="0"/>
              <a:t>his ambition </a:t>
            </a:r>
            <a:r>
              <a:rPr lang="hr-HR" b="1" i="1" dirty="0" smtClean="0"/>
              <a:t>is realistic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3505200"/>
            <a:ext cx="55524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i="1" dirty="0" smtClean="0"/>
              <a:t>Open questions</a:t>
            </a:r>
            <a:r>
              <a:rPr lang="hr-HR" i="1" dirty="0" smtClean="0"/>
              <a:t>:</a:t>
            </a:r>
          </a:p>
          <a:p>
            <a:r>
              <a:rPr lang="hr-HR" dirty="0" smtClean="0"/>
              <a:t>- how many fiction books really exist?</a:t>
            </a:r>
          </a:p>
          <a:p>
            <a:r>
              <a:rPr lang="hr-HR" dirty="0" smtClean="0"/>
              <a:t>- where to find all books?</a:t>
            </a:r>
          </a:p>
          <a:p>
            <a:r>
              <a:rPr lang="hr-HR" dirty="0" smtClean="0"/>
              <a:t>- total download time (for almost TB of data)?</a:t>
            </a:r>
          </a:p>
          <a:p>
            <a:r>
              <a:rPr lang="hr-HR" dirty="0" smtClean="0"/>
              <a:t>- ‘.txt’ format -&gt; we can convert PDF/e-book to ASCII</a:t>
            </a:r>
          </a:p>
          <a:p>
            <a:r>
              <a:rPr lang="hr-HR" dirty="0" smtClean="0"/>
              <a:t>- extracting key fields (author/title/year) from ‘.txt’ book?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28873" y="5488126"/>
            <a:ext cx="56151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i="1" dirty="0" smtClean="0"/>
              <a:t>References:</a:t>
            </a:r>
          </a:p>
          <a:p>
            <a:r>
              <a:rPr lang="hr-HR" dirty="0" smtClean="0"/>
              <a:t>Python language – http://www.python.com/</a:t>
            </a:r>
          </a:p>
          <a:p>
            <a:r>
              <a:rPr lang="hr-HR" dirty="0" smtClean="0"/>
              <a:t>Free books – </a:t>
            </a:r>
            <a:r>
              <a:rPr lang="hr-HR" dirty="0" smtClean="0"/>
              <a:t>https://www.gutenberg.org/</a:t>
            </a:r>
          </a:p>
          <a:p>
            <a:r>
              <a:rPr lang="hr-HR" dirty="0" smtClean="0"/>
              <a:t>USB stick </a:t>
            </a:r>
            <a:r>
              <a:rPr lang="hr-HR" dirty="0"/>
              <a:t>– https://</a:t>
            </a:r>
            <a:r>
              <a:rPr lang="hr-HR" dirty="0" smtClean="0"/>
              <a:t>en.wikipedia.org/wiki/USB_flash_drive 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1724</Words>
  <Application>Microsoft Office PowerPoint</Application>
  <PresentationFormat>On-screen Show (4:3)</PresentationFormat>
  <Paragraphs>313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tibor</cp:lastModifiedBy>
  <cp:revision>186</cp:revision>
  <dcterms:created xsi:type="dcterms:W3CDTF">2006-08-16T00:00:00Z</dcterms:created>
  <dcterms:modified xsi:type="dcterms:W3CDTF">2015-06-18T09:05:33Z</dcterms:modified>
</cp:coreProperties>
</file>