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C71635-7080-4233-929B-DE77DD79A926}" type="datetimeFigureOut">
              <a:rPr lang="hr-HR" smtClean="0"/>
              <a:pPr/>
              <a:t>23.6.2015.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22. Pouring water out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Review: Fran Žužić</a:t>
            </a:r>
          </a:p>
          <a:p>
            <a:endParaRPr lang="hr-HR" dirty="0"/>
          </a:p>
          <a:p>
            <a:r>
              <a:rPr lang="hr-HR" dirty="0" smtClean="0"/>
              <a:t>Team Croatia</a:t>
            </a:r>
            <a:endParaRPr lang="hr-HR" dirty="0"/>
          </a:p>
        </p:txBody>
      </p:sp>
      <p:pic>
        <p:nvPicPr>
          <p:cNvPr id="1026" name="Picture 2" descr="http://vijestigorila.jutarnji.hr/var/mojportal/storage/images/moj_portal/zabava_i_lifestyle/razno/hrvatska_zastava/941542-1-cro-HR/hrvatska_zastava_news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69160"/>
            <a:ext cx="3333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danko\My Documents\icm\logo\ICm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639" y="5373216"/>
            <a:ext cx="1376397" cy="130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12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problem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Compare several methods to empty a bottle of water and indicate the fastest method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159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90600"/>
          </a:xfrm>
        </p:spPr>
        <p:txBody>
          <a:bodyPr/>
          <a:lstStyle/>
          <a:p>
            <a:r>
              <a:rPr lang="hr-HR" dirty="0" smtClean="0"/>
              <a:t>Clarifiyng 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Was the experiment done with destiled or tap water?</a:t>
            </a:r>
          </a:p>
          <a:p>
            <a:r>
              <a:rPr lang="hr-HR" dirty="0" smtClean="0"/>
              <a:t>Which method is the best for pouring out water?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Reporter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Investigated enough possible solutions</a:t>
            </a:r>
          </a:p>
          <a:p>
            <a:r>
              <a:rPr lang="hr-HR" dirty="0" smtClean="0"/>
              <a:t>Interesting ways of pouring out the water</a:t>
            </a:r>
          </a:p>
          <a:p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very good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Empty presentation, missing possible text</a:t>
            </a:r>
          </a:p>
          <a:p>
            <a:r>
              <a:rPr lang="hr-HR" dirty="0" smtClean="0"/>
              <a:t>Didn’t test classical pouring (horizontal still)</a:t>
            </a:r>
          </a:p>
          <a:p>
            <a:r>
              <a:rPr lang="hr-HR" dirty="0" smtClean="0"/>
              <a:t>Didn’t test different shapes of bottles</a:t>
            </a:r>
          </a:p>
          <a:p>
            <a:r>
              <a:rPr lang="hr-HR" dirty="0" smtClean="0"/>
              <a:t>Lack of theory and hypothesis </a:t>
            </a:r>
          </a:p>
        </p:txBody>
      </p:sp>
    </p:spTree>
    <p:extLst>
      <p:ext uri="{BB962C8B-B14F-4D97-AF65-F5344CB8AC3E}">
        <p14:creationId xmlns:p14="http://schemas.microsoft.com/office/powerpoint/2010/main" xmlns="" val="32977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Opponent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Asked mostly good clarifiyng questions</a:t>
            </a:r>
          </a:p>
          <a:p>
            <a:pPr>
              <a:buNone/>
            </a:pPr>
            <a:r>
              <a:rPr lang="hr-HR" dirty="0" smtClean="0"/>
              <a:t>Pointed out future experimentation 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very good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Gave opinion that the result isn’t the best, no discusion about the best result</a:t>
            </a:r>
          </a:p>
          <a:p>
            <a:r>
              <a:rPr lang="hr-HR" dirty="0" smtClean="0"/>
              <a:t>Asked some questions, but the discusion was lacking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867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reporter had  a fun presentation, but it lacks more possible solutions. Ways of doing the experiment are interesting.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mtClean="0"/>
              <a:t>The opponent had good questions, but the discusion was lacking.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12970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Advices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Test more ways of poouring water</a:t>
            </a:r>
          </a:p>
          <a:p>
            <a:r>
              <a:rPr lang="hr-HR" dirty="0" smtClean="0"/>
              <a:t>Test Does it depend on lung capacity</a:t>
            </a:r>
          </a:p>
          <a:p>
            <a:r>
              <a:rPr lang="hr-HR" dirty="0" smtClean="0"/>
              <a:t>Test bottle shape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667</TotalTime>
  <Words>184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22. Pouring water out</vt:lpstr>
      <vt:lpstr>The problem</vt:lpstr>
      <vt:lpstr>Clarifiyng questions</vt:lpstr>
      <vt:lpstr>The Reporter</vt:lpstr>
      <vt:lpstr>The Opponent</vt:lpstr>
      <vt:lpstr>Conclusion</vt:lpstr>
      <vt:lpstr>Advices</vt:lpstr>
    </vt:vector>
  </TitlesOfParts>
  <Company>xaoc dnn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//Problem</dc:title>
  <dc:creator>danko</dc:creator>
  <cp:lastModifiedBy>Luc</cp:lastModifiedBy>
  <cp:revision>33</cp:revision>
  <dcterms:created xsi:type="dcterms:W3CDTF">2015-06-20T05:26:51Z</dcterms:created>
  <dcterms:modified xsi:type="dcterms:W3CDTF">2015-06-23T18:27:28Z</dcterms:modified>
</cp:coreProperties>
</file>