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900683-7C22-46F9-B776-452008BE9118}" type="datetimeFigureOut">
              <a:rPr lang="hr-HR" smtClean="0"/>
              <a:pPr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//22. pouring water out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Opposition: Tibor Basletić Požar</a:t>
            </a:r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63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Compose several methods to empty a bottle of water and indicate the fastest method</a:t>
            </a:r>
          </a:p>
        </p:txBody>
      </p:sp>
    </p:spTree>
    <p:extLst>
      <p:ext uri="{BB962C8B-B14F-4D97-AF65-F5344CB8AC3E}">
        <p14:creationId xmlns:p14="http://schemas.microsoft.com/office/powerpoint/2010/main" val="420449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Clarifying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How much water did you use?</a:t>
            </a:r>
          </a:p>
          <a:p>
            <a:r>
              <a:rPr lang="hr-HR" dirty="0" smtClean="0"/>
              <a:t>Why does the air flow into the bottle in scenario No.4?</a:t>
            </a:r>
          </a:p>
          <a:p>
            <a:r>
              <a:rPr lang="hr-HR" dirty="0" smtClean="0"/>
              <a:t>How many</a:t>
            </a:r>
            <a:r>
              <a:rPr lang="hr-HR" dirty="0" smtClean="0"/>
              <a:t> ways to pour water out exist? You only named 4 why?</a:t>
            </a:r>
          </a:p>
          <a:p>
            <a:r>
              <a:rPr lang="hr-HR" dirty="0" smtClean="0"/>
              <a:t>What parameters depend on the speed of the water pouring out?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728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solution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What other ways are there to pour out the water?</a:t>
            </a:r>
          </a:p>
          <a:p>
            <a:r>
              <a:rPr lang="hr-HR" dirty="0" smtClean="0"/>
              <a:t>Is the 2 second one you mentioned most effective?</a:t>
            </a:r>
          </a:p>
          <a:p>
            <a:r>
              <a:rPr lang="hr-HR" dirty="0" smtClean="0"/>
              <a:t>Can the 2 second one be more effective if you changed certain parameters( radius of the opening of the bottle)</a:t>
            </a:r>
          </a:p>
          <a:p>
            <a:r>
              <a:rPr lang="hr-HR" dirty="0" smtClean="0"/>
              <a:t>Why is blowing air into the bottle faster than any other method you mentioned?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178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Points for discussion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Ring of the bottle where the water passes</a:t>
            </a:r>
          </a:p>
          <a:p>
            <a:r>
              <a:rPr lang="hr-HR" dirty="0" smtClean="0"/>
              <a:t>Why is the flow of the water in the 3rd method not constant? </a:t>
            </a:r>
          </a:p>
          <a:p>
            <a:r>
              <a:rPr lang="hr-HR" dirty="0" smtClean="0"/>
              <a:t>Can you make it constant?</a:t>
            </a:r>
          </a:p>
          <a:p>
            <a:r>
              <a:rPr lang="hr-HR" dirty="0" smtClean="0"/>
              <a:t>Were the same amounts of the water used for Each Experiment?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041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reporter </a:t>
            </a:r>
            <a:r>
              <a:rPr lang="hr-HR" dirty="0" smtClean="0"/>
              <a:t>did a splendid presentation with decent amounts of theory, though no explicitly stated hypothesis. She had many experiments to back the theory up, but she was lacking in testing the parameters. A lack of literature is also noted.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6653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928" y="2780928"/>
            <a:ext cx="8229600" cy="990600"/>
          </a:xfrm>
        </p:spPr>
        <p:txBody>
          <a:bodyPr/>
          <a:lstStyle/>
          <a:p>
            <a:pPr algn="ctr"/>
            <a:r>
              <a:rPr lang="hr-HR" dirty="0" smtClean="0"/>
              <a:t>Thank you for your time.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1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</TotalTime>
  <Words>233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Clarity</vt:lpstr>
      <vt:lpstr>//22. pouring water out</vt:lpstr>
      <vt:lpstr>The problem</vt:lpstr>
      <vt:lpstr>Clarifying questions</vt:lpstr>
      <vt:lpstr>The solution</vt:lpstr>
      <vt:lpstr>Points for discussion</vt:lpstr>
      <vt:lpstr>Conclusion</vt:lpstr>
      <vt:lpstr>Thank you for your time.</vt:lpstr>
    </vt:vector>
  </TitlesOfParts>
  <Company>xaoc dnn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tibor</cp:lastModifiedBy>
  <cp:revision>8</cp:revision>
  <dcterms:created xsi:type="dcterms:W3CDTF">2015-06-20T05:32:01Z</dcterms:created>
  <dcterms:modified xsi:type="dcterms:W3CDTF">2015-06-22T10:17:44Z</dcterms:modified>
</cp:coreProperties>
</file>