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2" r:id="rId5"/>
    <p:sldId id="260" r:id="rId6"/>
    <p:sldId id="261" r:id="rId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35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900683-7C22-46F9-B776-452008BE9118}" type="datetimeFigureOut">
              <a:rPr lang="hr-HR" smtClean="0"/>
              <a:pPr/>
              <a:t>24.6.2015.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900683-7C22-46F9-B776-452008BE9118}" type="datetimeFigureOut">
              <a:rPr lang="hr-HR" smtClean="0"/>
              <a:pPr/>
              <a:t>24.6.2015.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81F86E6-D0D1-4287-9BF9-DEA33FF8378D}" type="slidenum">
              <a:rPr lang="hr-HR" smtClean="0"/>
              <a:pPr/>
              <a:t>‹#›</a:t>
            </a:fld>
            <a:endParaRPr lang="hr-H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00683-7C22-46F9-B776-452008BE9118}" type="datetimeFigureOut">
              <a:rPr lang="hr-HR" smtClean="0"/>
              <a:pPr/>
              <a:t>24.6.2015.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00683-7C22-46F9-B776-452008BE9118}" type="datetimeFigureOut">
              <a:rPr lang="hr-HR" smtClean="0"/>
              <a:pPr/>
              <a:t>24.6.2015.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00683-7C22-46F9-B776-452008BE9118}" type="datetimeFigureOut">
              <a:rPr lang="hr-HR" smtClean="0"/>
              <a:pPr/>
              <a:t>24.6.2015.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1F86E6-D0D1-4287-9BF9-DEA33FF8378D}" type="slidenum">
              <a:rPr lang="hr-HR" smtClean="0"/>
              <a:pPr/>
              <a:t>‹#›</a:t>
            </a:fld>
            <a:endParaRPr lang="hr-H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00683-7C22-46F9-B776-452008BE9118}" type="datetimeFigureOut">
              <a:rPr lang="hr-HR" smtClean="0"/>
              <a:pPr/>
              <a:t>24.6.2015.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7900683-7C22-46F9-B776-452008BE9118}" type="datetimeFigureOut">
              <a:rPr lang="hr-HR" smtClean="0"/>
              <a:pPr/>
              <a:t>24.6.2015.</a:t>
            </a:fld>
            <a:endParaRPr lang="hr-H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r-H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81F86E6-D0D1-4287-9BF9-DEA33FF8378D}"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a:t>
            </a:r>
            <a:r>
              <a:rPr lang="hr-HR" dirty="0" smtClean="0"/>
              <a:t>13. Shining orbs</a:t>
            </a:r>
            <a:endParaRPr lang="hr-HR" dirty="0"/>
          </a:p>
        </p:txBody>
      </p:sp>
      <p:sp>
        <p:nvSpPr>
          <p:cNvPr id="3" name="Subtitle 2"/>
          <p:cNvSpPr>
            <a:spLocks noGrp="1"/>
          </p:cNvSpPr>
          <p:nvPr>
            <p:ph type="subTitle" idx="1"/>
          </p:nvPr>
        </p:nvSpPr>
        <p:spPr/>
        <p:txBody>
          <a:bodyPr/>
          <a:lstStyle/>
          <a:p>
            <a:r>
              <a:rPr lang="hr-HR" dirty="0" smtClean="0"/>
              <a:t>Opposition: </a:t>
            </a:r>
            <a:r>
              <a:rPr lang="hr-HR" dirty="0" smtClean="0"/>
              <a:t>Tibor Basletić Požar</a:t>
            </a:r>
            <a:endParaRPr lang="hr-HR" dirty="0" smtClean="0"/>
          </a:p>
          <a:p>
            <a:endParaRPr lang="hr-HR" dirty="0"/>
          </a:p>
          <a:p>
            <a:r>
              <a:rPr lang="hr-HR" dirty="0" smtClean="0"/>
              <a:t>Team Croatia</a:t>
            </a:r>
            <a:endParaRPr lang="hr-HR" dirty="0"/>
          </a:p>
        </p:txBody>
      </p:sp>
      <p:pic>
        <p:nvPicPr>
          <p:cNvPr id="1026" name="Picture 2" descr="http://vijestigorila.jutarnji.hr/var/mojportal/storage/images/moj_portal/zabava_i_lifestyle/razno/hrvatska_zastava/941542-1-cro-HR/hrvatska_zastava_news_pic.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24128" y="4869160"/>
            <a:ext cx="3333750" cy="1905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C:\Documents and Settings\danko\My Documents\icm\logo\ICmlogo.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639" y="5373216"/>
            <a:ext cx="1376397" cy="13051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0863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problem</a:t>
            </a:r>
            <a:endParaRPr lang="hr-HR" dirty="0"/>
          </a:p>
        </p:txBody>
      </p:sp>
      <p:sp>
        <p:nvSpPr>
          <p:cNvPr id="3" name="Content Placeholder 2"/>
          <p:cNvSpPr>
            <a:spLocks noGrp="1"/>
          </p:cNvSpPr>
          <p:nvPr>
            <p:ph idx="1"/>
          </p:nvPr>
        </p:nvSpPr>
        <p:spPr/>
        <p:txBody>
          <a:bodyPr>
            <a:normAutofit/>
          </a:bodyPr>
          <a:lstStyle/>
          <a:p>
            <a:r>
              <a:rPr lang="hr-HR" dirty="0" smtClean="0"/>
              <a:t>Bright and rather unexpected white disks may appear in a photo taken with a flash in a dark room. Explain why such shining orbs appear in the photos.</a:t>
            </a:r>
            <a:endParaRPr lang="hr-HR" dirty="0" smtClean="0"/>
          </a:p>
        </p:txBody>
      </p:sp>
    </p:spTree>
    <p:extLst>
      <p:ext uri="{BB962C8B-B14F-4D97-AF65-F5344CB8AC3E}">
        <p14:creationId xmlns="" xmlns:p14="http://schemas.microsoft.com/office/powerpoint/2010/main" val="420449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Clarifying questions</a:t>
            </a:r>
            <a:endParaRPr lang="hr-HR" dirty="0"/>
          </a:p>
        </p:txBody>
      </p:sp>
      <p:sp>
        <p:nvSpPr>
          <p:cNvPr id="3" name="Content Placeholder 2"/>
          <p:cNvSpPr>
            <a:spLocks noGrp="1"/>
          </p:cNvSpPr>
          <p:nvPr>
            <p:ph idx="1"/>
          </p:nvPr>
        </p:nvSpPr>
        <p:spPr/>
        <p:txBody>
          <a:bodyPr/>
          <a:lstStyle/>
          <a:p>
            <a:r>
              <a:rPr lang="hr-HR" dirty="0" smtClean="0"/>
              <a:t>What are the most important parameters that affect the size of the orbs?</a:t>
            </a:r>
          </a:p>
          <a:p>
            <a:r>
              <a:rPr lang="hr-HR" dirty="0" smtClean="0"/>
              <a:t>What kind of particle (geometrical shape?) did you take pictures of to get the orbs?</a:t>
            </a:r>
          </a:p>
          <a:p>
            <a:r>
              <a:rPr lang="hr-HR" dirty="0" smtClean="0"/>
              <a:t>How do the shape and size of orb depend on the shape of the particle?</a:t>
            </a:r>
          </a:p>
          <a:p>
            <a:r>
              <a:rPr lang="hr-HR" dirty="0" smtClean="0"/>
              <a:t>How many parameters did you test and why did you use those parameters?</a:t>
            </a:r>
          </a:p>
          <a:p>
            <a:r>
              <a:rPr lang="hr-HR" dirty="0" smtClean="0"/>
              <a:t>How would you measure the orb sizeif you had an assymetrical lense?</a:t>
            </a:r>
          </a:p>
          <a:p>
            <a:endParaRPr lang="hr-HR" dirty="0"/>
          </a:p>
        </p:txBody>
      </p:sp>
    </p:spTree>
    <p:extLst>
      <p:ext uri="{BB962C8B-B14F-4D97-AF65-F5344CB8AC3E}">
        <p14:creationId xmlns="" xmlns:p14="http://schemas.microsoft.com/office/powerpoint/2010/main" val="1837282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solution</a:t>
            </a:r>
            <a:endParaRPr lang="hr-HR" dirty="0"/>
          </a:p>
        </p:txBody>
      </p:sp>
      <p:sp>
        <p:nvSpPr>
          <p:cNvPr id="4" name="Text Placeholder 3"/>
          <p:cNvSpPr>
            <a:spLocks noGrp="1"/>
          </p:cNvSpPr>
          <p:nvPr>
            <p:ph idx="1"/>
          </p:nvPr>
        </p:nvSpPr>
        <p:spPr/>
        <p:txBody>
          <a:bodyPr/>
          <a:lstStyle/>
          <a:p>
            <a:r>
              <a:rPr lang="hr-HR" dirty="0" smtClean="0"/>
              <a:t>The reporter presented a solution and his work plan nicely, but presented no fromulas used in the results to back the theory up. They have shown us little parameters in the explanation of the orb, and had little change of said parameters in their experiment. The theory of the symmetrical lens can not be applied to an asymmetrical lens, and the reporter does not show us which was used.</a:t>
            </a:r>
            <a:endParaRPr lang="hr-HR" dirty="0"/>
          </a:p>
        </p:txBody>
      </p:sp>
    </p:spTree>
    <p:extLst>
      <p:ext uri="{BB962C8B-B14F-4D97-AF65-F5344CB8AC3E}">
        <p14:creationId xmlns="" xmlns:p14="http://schemas.microsoft.com/office/powerpoint/2010/main" val="134178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Points for discussion</a:t>
            </a:r>
            <a:endParaRPr lang="hr-HR" dirty="0"/>
          </a:p>
        </p:txBody>
      </p:sp>
      <p:sp>
        <p:nvSpPr>
          <p:cNvPr id="3" name="Content Placeholder 2"/>
          <p:cNvSpPr>
            <a:spLocks noGrp="1"/>
          </p:cNvSpPr>
          <p:nvPr>
            <p:ph idx="1"/>
          </p:nvPr>
        </p:nvSpPr>
        <p:spPr/>
        <p:txBody>
          <a:bodyPr/>
          <a:lstStyle/>
          <a:p>
            <a:pPr>
              <a:buNone/>
            </a:pPr>
            <a:r>
              <a:rPr lang="hr-HR" dirty="0" smtClean="0"/>
              <a:t>D</a:t>
            </a:r>
            <a:r>
              <a:rPr lang="hr-HR" dirty="0" smtClean="0"/>
              <a:t>oes light positioning affect the orbs?</a:t>
            </a:r>
          </a:p>
          <a:p>
            <a:pPr>
              <a:buNone/>
            </a:pPr>
            <a:r>
              <a:rPr lang="hr-HR" dirty="0" smtClean="0"/>
              <a:t>What kind of lens did you use?</a:t>
            </a:r>
          </a:p>
          <a:p>
            <a:pPr>
              <a:buNone/>
            </a:pPr>
            <a:r>
              <a:rPr lang="hr-HR" dirty="0" smtClean="0"/>
              <a:t>What ways are there to measure the size of the orb?</a:t>
            </a:r>
          </a:p>
          <a:p>
            <a:pPr>
              <a:buNone/>
            </a:pPr>
            <a:r>
              <a:rPr lang="hr-HR" dirty="0" smtClean="0"/>
              <a:t>Why did you choose your exact way?</a:t>
            </a:r>
            <a:r>
              <a:rPr lang="hr-HR" dirty="0" smtClean="0"/>
              <a:t> </a:t>
            </a:r>
          </a:p>
          <a:p>
            <a:pPr>
              <a:buNone/>
            </a:pPr>
            <a:r>
              <a:rPr lang="hr-HR" dirty="0" smtClean="0"/>
              <a:t>How would using an assymetrical lens change the result?</a:t>
            </a:r>
          </a:p>
          <a:p>
            <a:pPr>
              <a:buNone/>
            </a:pPr>
            <a:r>
              <a:rPr lang="hr-HR" dirty="0" smtClean="0"/>
              <a:t>Are you sure the camera you used had an ideal symmetrical lens?</a:t>
            </a:r>
          </a:p>
          <a:p>
            <a:pPr>
              <a:buNone/>
            </a:pPr>
            <a:r>
              <a:rPr lang="hr-HR" smtClean="0"/>
              <a:t>What would happen if you took the pictures in some liquid (example – water)</a:t>
            </a:r>
            <a:endParaRPr lang="hr-HR" dirty="0" smtClean="0"/>
          </a:p>
          <a:p>
            <a:pPr>
              <a:buNone/>
            </a:pPr>
            <a:endParaRPr lang="hr-HR" dirty="0"/>
          </a:p>
        </p:txBody>
      </p:sp>
    </p:spTree>
    <p:extLst>
      <p:ext uri="{BB962C8B-B14F-4D97-AF65-F5344CB8AC3E}">
        <p14:creationId xmlns="" xmlns:p14="http://schemas.microsoft.com/office/powerpoint/2010/main" val="153041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Conclusion</a:t>
            </a:r>
            <a:endParaRPr lang="hr-HR" dirty="0"/>
          </a:p>
        </p:txBody>
      </p:sp>
      <p:sp>
        <p:nvSpPr>
          <p:cNvPr id="3" name="Content Placeholder 2"/>
          <p:cNvSpPr>
            <a:spLocks noGrp="1"/>
          </p:cNvSpPr>
          <p:nvPr>
            <p:ph idx="1"/>
          </p:nvPr>
        </p:nvSpPr>
        <p:spPr/>
        <p:txBody>
          <a:bodyPr/>
          <a:lstStyle/>
          <a:p>
            <a:r>
              <a:rPr lang="hr-HR" dirty="0" smtClean="0"/>
              <a:t>The reporter had a nice presentation, the theory was lacking and no hypothesis was explicitly shown. There wasa noticeable lack of literature and many more parameters could have and should have been measured.</a:t>
            </a:r>
          </a:p>
          <a:p>
            <a:r>
              <a:rPr lang="hr-HR" dirty="0" smtClean="0"/>
              <a:t>The amount of experiments was rather small, and many of the parameters were left unnamed, otherwise a great presentation.</a:t>
            </a:r>
            <a:endParaRPr lang="hr-HR" dirty="0"/>
          </a:p>
        </p:txBody>
      </p:sp>
    </p:spTree>
    <p:extLst>
      <p:ext uri="{BB962C8B-B14F-4D97-AF65-F5344CB8AC3E}">
        <p14:creationId xmlns="" xmlns:p14="http://schemas.microsoft.com/office/powerpoint/2010/main" val="3166538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212</TotalTime>
  <Words>334</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//13. Shining orbs</vt:lpstr>
      <vt:lpstr>The problem</vt:lpstr>
      <vt:lpstr>Clarifying questions</vt:lpstr>
      <vt:lpstr>The solution</vt:lpstr>
      <vt:lpstr>Points for discussion</vt:lpstr>
      <vt:lpstr>Conclusion</vt:lpstr>
    </vt:vector>
  </TitlesOfParts>
  <Company>xaoc dnn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dc:title>
  <dc:creator>danko</dc:creator>
  <cp:lastModifiedBy>Luc</cp:lastModifiedBy>
  <cp:revision>15</cp:revision>
  <dcterms:created xsi:type="dcterms:W3CDTF">2015-06-20T05:32:01Z</dcterms:created>
  <dcterms:modified xsi:type="dcterms:W3CDTF">2015-06-24T15:07:45Z</dcterms:modified>
</cp:coreProperties>
</file>