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C71635-7080-4233-929B-DE77DD79A926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56E9BC5-FDD1-4AB4-887F-4C8257C0691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Starch monsters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Review</a:t>
            </a:r>
            <a:endParaRPr lang="hr-HR" dirty="0" smtClean="0"/>
          </a:p>
          <a:p>
            <a:r>
              <a:rPr lang="hr-HR" dirty="0" smtClean="0"/>
              <a:t>Tibor Basletić Požar</a:t>
            </a:r>
          </a:p>
          <a:p>
            <a:endParaRPr lang="hr-HR" dirty="0"/>
          </a:p>
          <a:p>
            <a:r>
              <a:rPr lang="hr-HR" dirty="0" smtClean="0"/>
              <a:t>Team Croatia</a:t>
            </a:r>
            <a:endParaRPr lang="hr-HR" dirty="0"/>
          </a:p>
        </p:txBody>
      </p:sp>
      <p:pic>
        <p:nvPicPr>
          <p:cNvPr id="1026" name="Picture 2" descr="http://vijestigorila.jutarnji.hr/var/mojportal/storage/images/moj_portal/zabava_i_lifestyle/razno/hrvatska_zastava/941542-1-cro-HR/hrvatska_zastava_news_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869160"/>
            <a:ext cx="3333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danko\My Documents\icm\logo\ICm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639" y="5373216"/>
            <a:ext cx="1376397" cy="130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124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problem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water suspension of starch is placed on a loudspeaker. Investigate and describe the resulting starch monsters. 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715980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Reporter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Good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Plenty of experiments</a:t>
            </a:r>
          </a:p>
          <a:p>
            <a:r>
              <a:rPr lang="hr-HR" dirty="0" smtClean="0"/>
              <a:t>The phenomenom was explained, concluding the problem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Not very good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To much reading, not intruduced to problem completely</a:t>
            </a:r>
          </a:p>
          <a:p>
            <a:r>
              <a:rPr lang="hr-HR" dirty="0" smtClean="0"/>
              <a:t>No charts explaining/showing dependance of Db on size/number of formed monsters</a:t>
            </a:r>
          </a:p>
          <a:p>
            <a:r>
              <a:rPr lang="hr-HR" smtClean="0"/>
              <a:t>Frequency was plain incorrect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xmlns="" val="3297741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Opponent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Good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Questions quality of parameters</a:t>
            </a:r>
          </a:p>
          <a:p>
            <a:r>
              <a:rPr lang="hr-HR" dirty="0" smtClean="0"/>
              <a:t>Pointed out lack of theory</a:t>
            </a: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Not very good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Doesn’t focus on whether the problem was solved, rather asks about the parameters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086737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Conclusion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The presentation was well made, but the explanation was not complete. Representer could have questioned more parameters than he did</a:t>
            </a:r>
          </a:p>
          <a:p>
            <a:endParaRPr lang="hr-HR" dirty="0" smtClean="0"/>
          </a:p>
          <a:p>
            <a:r>
              <a:rPr lang="hr-HR" dirty="0" smtClean="0"/>
              <a:t>The opponent ointed out nicely how the theory was lacking, but failed to see the experiment could have had a lot more parameters</a:t>
            </a:r>
          </a:p>
        </p:txBody>
      </p:sp>
    </p:spTree>
    <p:extLst>
      <p:ext uri="{BB962C8B-B14F-4D97-AF65-F5344CB8AC3E}">
        <p14:creationId xmlns:p14="http://schemas.microsoft.com/office/powerpoint/2010/main" xmlns="" val="1297069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135</TotalTime>
  <Words>148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Starch monsters</vt:lpstr>
      <vt:lpstr>The problem</vt:lpstr>
      <vt:lpstr>The Reporter</vt:lpstr>
      <vt:lpstr>The Opponent</vt:lpstr>
      <vt:lpstr>Conclusion</vt:lpstr>
    </vt:vector>
  </TitlesOfParts>
  <Company>xaoc dnn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//Problem</dc:title>
  <dc:creator>danko</dc:creator>
  <cp:lastModifiedBy>Luc</cp:lastModifiedBy>
  <cp:revision>6</cp:revision>
  <dcterms:created xsi:type="dcterms:W3CDTF">2015-06-20T05:26:51Z</dcterms:created>
  <dcterms:modified xsi:type="dcterms:W3CDTF">2015-06-25T05:54:53Z</dcterms:modified>
</cp:coreProperties>
</file>