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E9E12-6C8F-4516-A4A7-7E4F30C2146E}" type="datetimeFigureOut">
              <a:rPr lang="sr-Latn-CS" smtClean="0"/>
              <a:pPr/>
              <a:t>25.6.2015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C903C-1B34-47B7-A5E7-12C03AFFDE9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800" dirty="0" smtClean="0"/>
              <a:t>12. Structure of a hair</a:t>
            </a:r>
            <a:endParaRPr lang="hr-H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Review </a:t>
            </a:r>
            <a:r>
              <a:rPr lang="hr-HR" dirty="0" smtClean="0"/>
              <a:t>Luka Bulić Bračulj</a:t>
            </a:r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12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Invent an express method that allows quantitive study of the dynamics of bacterium concentration in liquids. Choose one bacterial tyype and explain the necessity for providing such study.</a:t>
            </a:r>
            <a:r>
              <a:rPr lang="en-US" dirty="0" smtClean="0"/>
              <a:t>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159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Reporter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A lot of theory which i very well explained</a:t>
            </a:r>
          </a:p>
          <a:p>
            <a:r>
              <a:rPr lang="hr-HR" dirty="0" smtClean="0"/>
              <a:t>Detailly explain </a:t>
            </a:r>
            <a:r>
              <a:rPr lang="hr-HR" smtClean="0"/>
              <a:t>hair structure</a:t>
            </a:r>
            <a:endParaRPr lang="hr-HR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Slightly over time</a:t>
            </a:r>
          </a:p>
          <a:p>
            <a:r>
              <a:rPr lang="hr-HR" dirty="0" smtClean="0"/>
              <a:t>Too much reading</a:t>
            </a:r>
          </a:p>
          <a:p>
            <a:r>
              <a:rPr lang="hr-HR" dirty="0" smtClean="0"/>
              <a:t>Not enough experiments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2977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Opponent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Asked a lot of questions</a:t>
            </a:r>
          </a:p>
          <a:p>
            <a:pPr>
              <a:buNone/>
            </a:pPr>
            <a:r>
              <a:rPr lang="hr-HR" dirty="0" smtClean="0"/>
              <a:t>Pointed out the lack of enough experiments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Questions were badly formulated</a:t>
            </a:r>
          </a:p>
          <a:p>
            <a:r>
              <a:rPr lang="hr-HR" dirty="0" smtClean="0"/>
              <a:t>Discussion wasn’t very good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867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177</TotalTime>
  <Words>100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12. Structure of a hair</vt:lpstr>
      <vt:lpstr>The problem</vt:lpstr>
      <vt:lpstr>The Reporter</vt:lpstr>
      <vt:lpstr>The Opponent</vt:lpstr>
    </vt:vector>
  </TitlesOfParts>
  <Company>xaoc dnn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Luc</cp:lastModifiedBy>
  <cp:revision>11</cp:revision>
  <dcterms:created xsi:type="dcterms:W3CDTF">2015-06-20T05:26:51Z</dcterms:created>
  <dcterms:modified xsi:type="dcterms:W3CDTF">2015-06-25T05:56:58Z</dcterms:modified>
</cp:coreProperties>
</file>