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65" r:id="rId15"/>
    <p:sldId id="272" r:id="rId16"/>
    <p:sldId id="273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4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8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4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5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4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0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9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3F7E-FDFF-4389-83DE-530EFD2C7D55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B0A7-587A-4B78-A439-6E8AB046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  <p:txBody>
          <a:bodyPr/>
          <a:lstStyle/>
          <a:p>
            <a:r>
              <a:rPr lang="en-US" dirty="0" smtClean="0"/>
              <a:t>Problem 9</a:t>
            </a:r>
            <a:br>
              <a:rPr lang="en-US" dirty="0" smtClean="0"/>
            </a:br>
            <a:r>
              <a:rPr lang="en-US" dirty="0" smtClean="0"/>
              <a:t>Distances in open space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Stekolnikova</a:t>
            </a:r>
            <a:r>
              <a:rPr lang="en-US" dirty="0" smtClean="0"/>
              <a:t> Daria</a:t>
            </a:r>
          </a:p>
          <a:p>
            <a:r>
              <a:rPr lang="en-US" dirty="0" smtClean="0"/>
              <a:t>Voronezh - 2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7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2810626" y="4622866"/>
            <a:ext cx="236355" cy="1092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38699" y="4548920"/>
            <a:ext cx="262113" cy="991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25780" y="386365"/>
            <a:ext cx="23568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Cepheids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82614" y="524864"/>
            <a:ext cx="386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(Standard candles)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7127" y="1697625"/>
            <a:ext cx="258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Variable stars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24259" y="1081825"/>
            <a:ext cx="1197735" cy="5666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910640" y="2343956"/>
            <a:ext cx="4504734" cy="1885053"/>
            <a:chOff x="3910640" y="2343956"/>
            <a:chExt cx="4504734" cy="18850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910641" y="2343956"/>
                  <a:ext cx="1387111" cy="677108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ru-RU" sz="44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0641" y="2343956"/>
                  <a:ext cx="1387111" cy="67710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Стрелка вправо 7"/>
            <p:cNvSpPr/>
            <p:nvPr/>
          </p:nvSpPr>
          <p:spPr>
            <a:xfrm>
              <a:off x="5576552" y="2540842"/>
              <a:ext cx="1210614" cy="283335"/>
            </a:xfrm>
            <a:prstGeom prst="right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65966" y="2343956"/>
                  <a:ext cx="1349408" cy="677108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ru-RU" sz="44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5966" y="2343956"/>
                  <a:ext cx="1349408" cy="67710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Левая фигурная скобка 10"/>
            <p:cNvSpPr/>
            <p:nvPr/>
          </p:nvSpPr>
          <p:spPr>
            <a:xfrm rot="5400000" flipH="1" flipV="1">
              <a:off x="5996032" y="935672"/>
              <a:ext cx="333950" cy="4504734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561143" y="3551901"/>
                  <a:ext cx="1203727" cy="677108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ru-RU" sz="44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143" y="3551901"/>
                  <a:ext cx="1203727" cy="67710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01" y="4229009"/>
            <a:ext cx="2312248" cy="1899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20" y="3256443"/>
            <a:ext cx="4458380" cy="3496769"/>
          </a:xfrm>
          <a:prstGeom prst="rect">
            <a:avLst/>
          </a:prstGeom>
        </p:spPr>
      </p:pic>
      <p:sp>
        <p:nvSpPr>
          <p:cNvPr id="19" name="7-конечная звезда 18"/>
          <p:cNvSpPr/>
          <p:nvPr/>
        </p:nvSpPr>
        <p:spPr>
          <a:xfrm>
            <a:off x="9579531" y="4659876"/>
            <a:ext cx="766557" cy="689901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810673" y="4498743"/>
            <a:ext cx="236355" cy="1092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524259" y="5004826"/>
            <a:ext cx="7289442" cy="174108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518285" y="5091880"/>
            <a:ext cx="7295416" cy="36588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259" y="4906117"/>
            <a:ext cx="7289442" cy="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1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484" y="321972"/>
            <a:ext cx="32841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Supernova 1a</a:t>
            </a:r>
            <a:endParaRPr lang="ru-RU" sz="4000" b="1" dirty="0"/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56822" y="1306857"/>
                <a:ext cx="4652043" cy="665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𝑠𝑢𝑝𝑒𝑟𝑛𝑜𝑣𝑎</m:t>
                          </m:r>
                        </m:sub>
                      </m:sSub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𝑔𝑎𝑙𝑎𝑥𝑦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2" y="1306857"/>
                <a:ext cx="4652043" cy="6656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40" y="2252490"/>
            <a:ext cx="5120967" cy="3441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012" y="2496491"/>
            <a:ext cx="386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the exploding: 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78039" y="3081266"/>
                <a:ext cx="2859110" cy="109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𝒔𝒖𝒑</m:t>
                          </m:r>
                        </m:sub>
                      </m:sSub>
                      <m:r>
                        <a:rPr lang="ru-RU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39" y="3081266"/>
                <a:ext cx="2859110" cy="109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низ 6"/>
          <p:cNvSpPr/>
          <p:nvPr/>
        </p:nvSpPr>
        <p:spPr>
          <a:xfrm>
            <a:off x="2279560" y="4333426"/>
            <a:ext cx="1056067" cy="43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71714" y="5093614"/>
                <a:ext cx="43530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Supernova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/>
                      <m:t>dual</m:t>
                    </m:r>
                    <m:r>
                      <m:rPr>
                        <m:nor/>
                      </m:rPr>
                      <a:rPr lang="en-US" sz="3600"/>
                      <m:t> </m:t>
                    </m:r>
                    <m:r>
                      <m:rPr>
                        <m:nor/>
                      </m:rPr>
                      <a:rPr lang="en-US" sz="3600"/>
                      <m:t>system</m:t>
                    </m:r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14" y="5093614"/>
                <a:ext cx="4353059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342" t="-8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6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61" y="321972"/>
            <a:ext cx="206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Redshift</a:t>
            </a:r>
            <a:endParaRPr lang="ru-RU" sz="40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53048" y="2668947"/>
            <a:ext cx="6297771" cy="2287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5" y="1947821"/>
            <a:ext cx="2312248" cy="1899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853183"/>
            <a:ext cx="4786115" cy="358001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653049" y="2768958"/>
            <a:ext cx="3876540" cy="12878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53050" y="2833352"/>
            <a:ext cx="2578993" cy="5000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34006" y="2842774"/>
            <a:ext cx="1560487" cy="380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9682499" y="2656068"/>
            <a:ext cx="2060620" cy="12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921284" y="1944151"/>
                <a:ext cx="440890" cy="6990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284" y="1944151"/>
                <a:ext cx="440890" cy="699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>
            <a:off x="947272" y="5219550"/>
            <a:ext cx="4174102" cy="87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8652" y="5371047"/>
            <a:ext cx="2175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Spectrum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923504" y="5219550"/>
            <a:ext cx="2197870" cy="5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Дуга 27"/>
          <p:cNvSpPr/>
          <p:nvPr/>
        </p:nvSpPr>
        <p:spPr>
          <a:xfrm>
            <a:off x="2193977" y="4799188"/>
            <a:ext cx="1680692" cy="840239"/>
          </a:xfrm>
          <a:prstGeom prst="arc">
            <a:avLst>
              <a:gd name="adj1" fmla="val 10776772"/>
              <a:gd name="adj2" fmla="val 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964447" y="4612785"/>
                <a:ext cx="14217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/>
                  <a:t>r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endParaRPr lang="ru-RU" sz="40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447" y="4612785"/>
                <a:ext cx="1421736" cy="615553"/>
              </a:xfrm>
              <a:prstGeom prst="rect">
                <a:avLst/>
              </a:prstGeom>
              <a:blipFill rotWithShape="0">
                <a:blip r:embed="rId5"/>
                <a:stretch>
                  <a:fillRect l="-21368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966946" y="5219307"/>
            <a:ext cx="474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 - The Hubble Constant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966946" y="5924255"/>
                <a:ext cx="3515933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k = </a:t>
                </a:r>
                <a:r>
                  <a:rPr lang="ru-RU" sz="3600" dirty="0" smtClean="0"/>
                  <a:t>50-60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𝑝𝑐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46" y="5924255"/>
                <a:ext cx="3515933" cy="649409"/>
              </a:xfrm>
              <a:prstGeom prst="rect">
                <a:avLst/>
              </a:prstGeom>
              <a:blipFill rotWithShape="0">
                <a:blip r:embed="rId6"/>
                <a:stretch>
                  <a:fillRect l="-5373" t="-1415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15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4727" y="425002"/>
            <a:ext cx="309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Kepler's </a:t>
            </a:r>
            <a:r>
              <a:rPr lang="en-US" sz="4000" b="1" dirty="0" smtClean="0"/>
              <a:t>law</a:t>
            </a:r>
            <a:endParaRPr lang="ru-RU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13954" y="1552020"/>
                <a:ext cx="2743828" cy="1468672"/>
              </a:xfrm>
              <a:prstGeom prst="rect">
                <a:avLst/>
              </a:prstGeom>
              <a:noFill/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ru-RU" sz="6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ru-RU" sz="6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6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6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6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6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6000" b="0" i="1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54" y="1552020"/>
                <a:ext cx="2743828" cy="14686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30322" y="4908495"/>
                <a:ext cx="1764406" cy="769441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en-US" sz="4400" b="1" dirty="0" smtClean="0"/>
                  <a:t> - ?</a:t>
                </a:r>
                <a:endParaRPr lang="ru-RU" sz="4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22" y="4908495"/>
                <a:ext cx="1764406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1111" r="-4027" b="-31852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395241" y="4908494"/>
                <a:ext cx="1743020" cy="769441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en-US" sz="4400" b="1" dirty="0" smtClean="0"/>
                  <a:t> - ?</a:t>
                </a:r>
                <a:endParaRPr lang="ru-RU" sz="44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241" y="4908494"/>
                <a:ext cx="174302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1111" r="-7797" b="-31852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6490952" y="4546240"/>
            <a:ext cx="3503053" cy="14939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93194" y="1756964"/>
                <a:ext cx="488050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=5,97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194" y="1756964"/>
                <a:ext cx="4880503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8869" y="2785058"/>
                <a:ext cx="6969152" cy="1143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=6,67∙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869" y="2785058"/>
                <a:ext cx="6969152" cy="11439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01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262" y="309093"/>
            <a:ext cx="593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Observations </a:t>
            </a:r>
            <a:r>
              <a:rPr lang="en-US" sz="4000" b="1" dirty="0"/>
              <a:t>of </a:t>
            </a:r>
            <a:r>
              <a:rPr lang="en-US" sz="4000" b="1" dirty="0" smtClean="0"/>
              <a:t>the Moon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12136" y="1673058"/>
            <a:ext cx="1442434" cy="64633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May 4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969878" y="1673059"/>
            <a:ext cx="1341548" cy="64633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June </a:t>
            </a:r>
            <a:r>
              <a:rPr lang="en-US" sz="3600" dirty="0"/>
              <a:t>2</a:t>
            </a:r>
            <a:endParaRPr lang="ru-RU" sz="36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725475" y="1867434"/>
            <a:ext cx="2073498" cy="25757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8344" y="2975468"/>
            <a:ext cx="297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Full moon at 07:42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398913" y="2975468"/>
            <a:ext cx="297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Full moon at 20:19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92451" y="4831875"/>
                <a:ext cx="38507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𝑀𝑜𝑜𝑛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4000"/>
                      <m:t>27,3</m:t>
                    </m:r>
                  </m:oMath>
                </a14:m>
                <a:r>
                  <a:rPr lang="en-US" sz="4000" dirty="0" smtClean="0"/>
                  <a:t> day</a:t>
                </a:r>
                <a:endParaRPr lang="ru-RU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51" y="4831875"/>
                <a:ext cx="3850782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15517" r="-284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363" y="321972"/>
            <a:ext cx="28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Calculations</a:t>
            </a:r>
            <a:endParaRPr lang="ru-RU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36680" y="1397474"/>
                <a:ext cx="2743828" cy="1468672"/>
              </a:xfrm>
              <a:prstGeom prst="rect">
                <a:avLst/>
              </a:prstGeom>
              <a:noFill/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ru-RU" sz="6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ru-RU" sz="6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6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6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6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6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6000" b="0" i="1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US" sz="6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0" y="1397474"/>
                <a:ext cx="2743828" cy="14686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958366" y="1655910"/>
                <a:ext cx="3461782" cy="951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66" y="1655910"/>
                <a:ext cx="3461782" cy="9517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22448" y="3928056"/>
                <a:ext cx="7880939" cy="985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27,3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∙6,67∙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3,14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=</m:t>
                          </m:r>
                        </m:e>
                      </m:box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3,84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48" y="3928056"/>
                <a:ext cx="7880939" cy="9855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43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273" y="425003"/>
            <a:ext cx="266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Conclusion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6219" y="1429555"/>
            <a:ext cx="9672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We explored different ways of measuring distances in space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We chose the best way for us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We determined the distance between the Earth and the Moon, compared our results with already known 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10" y="4432022"/>
            <a:ext cx="2197713" cy="1808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87" y="4697363"/>
            <a:ext cx="1275009" cy="127756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68969" y="5336145"/>
            <a:ext cx="33227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Левая фигурная скобка 8"/>
          <p:cNvSpPr/>
          <p:nvPr/>
        </p:nvSpPr>
        <p:spPr>
          <a:xfrm rot="16200000">
            <a:off x="5836774" y="3964619"/>
            <a:ext cx="583419" cy="33264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2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017" y="940721"/>
            <a:ext cx="6413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Thank you for your attention!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00" y="3017019"/>
            <a:ext cx="5487115" cy="3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3809" y="669701"/>
            <a:ext cx="582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Condition of the problem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9729" y="1833839"/>
            <a:ext cx="98094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do astronomers measure distances between the planets of the Solar System, between the </a:t>
            </a:r>
            <a:r>
              <a:rPr lang="en-US" sz="3200" dirty="0" smtClean="0"/>
              <a:t>stars </a:t>
            </a:r>
            <a:r>
              <a:rPr lang="en-US" sz="3200" dirty="0"/>
              <a:t>in our Galaxy, or between the galaxies? </a:t>
            </a:r>
            <a:endParaRPr lang="en-US" sz="3200" dirty="0" smtClean="0"/>
          </a:p>
          <a:p>
            <a:r>
              <a:rPr lang="en-US" sz="3200" dirty="0" smtClean="0"/>
              <a:t>Determine </a:t>
            </a:r>
            <a:r>
              <a:rPr lang="en-US" sz="3200" dirty="0"/>
              <a:t>the distance between the two space </a:t>
            </a:r>
          </a:p>
          <a:p>
            <a:r>
              <a:rPr lang="en-US" sz="3200" dirty="0"/>
              <a:t>objects of your choice.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0" y="3090940"/>
            <a:ext cx="2387830" cy="33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970" y="412124"/>
            <a:ext cx="261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Objectives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0802" y="1528421"/>
            <a:ext cx="9733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Explore different ways of measuring distances in </a:t>
            </a:r>
            <a:r>
              <a:rPr lang="en-US" sz="3200" dirty="0" smtClean="0"/>
              <a:t>space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Choose the most suitable for using without any special devices.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Determine </a:t>
            </a:r>
            <a:r>
              <a:rPr lang="en-US" sz="3200" dirty="0" smtClean="0"/>
              <a:t>the distance between </a:t>
            </a:r>
            <a:r>
              <a:rPr lang="en-US" sz="3200" dirty="0" smtClean="0"/>
              <a:t>two space objects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5" y="3448857"/>
            <a:ext cx="4385257" cy="32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715" y="1077297"/>
            <a:ext cx="4825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“Cosmonautics has </a:t>
            </a:r>
            <a:r>
              <a:rPr lang="en-US" sz="4000" i="1" dirty="0"/>
              <a:t>limitless future, and its prospects are infinite as the universe itself</a:t>
            </a:r>
            <a:r>
              <a:rPr lang="en-US" sz="4000" i="1" dirty="0" smtClean="0"/>
              <a:t>.”</a:t>
            </a:r>
            <a:endParaRPr lang="ru-RU" sz="4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066727" y="3631842"/>
            <a:ext cx="291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Sergei </a:t>
            </a:r>
            <a:r>
              <a:rPr lang="en-US" sz="3600" dirty="0" err="1"/>
              <a:t>Korolev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7237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17237" y="6463386"/>
            <a:ext cx="23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made by Hubble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02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0034" cy="3400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8373" y="376572"/>
            <a:ext cx="5048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dirty="0"/>
              <a:t>most </a:t>
            </a:r>
            <a:r>
              <a:rPr lang="en-US" sz="4000" b="1" dirty="0" smtClean="0"/>
              <a:t>distant visible object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1971" y="3853540"/>
            <a:ext cx="7753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galaxy </a:t>
            </a:r>
            <a:r>
              <a:rPr lang="en-US" sz="3600" dirty="0" smtClean="0"/>
              <a:t>UDFj-39546284,</a:t>
            </a:r>
          </a:p>
          <a:p>
            <a:r>
              <a:rPr lang="en-US" sz="3600" dirty="0" smtClean="0"/>
              <a:t>located </a:t>
            </a:r>
            <a:r>
              <a:rPr lang="en-US" sz="3600" dirty="0"/>
              <a:t>13.2 billion light years from Earth.</a:t>
            </a:r>
          </a:p>
          <a:p>
            <a:r>
              <a:rPr lang="en-US" sz="3600" dirty="0" smtClean="0"/>
              <a:t>The oldest object in the universe.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11164" y="3030691"/>
            <a:ext cx="23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made by Hubble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09149" y="5383368"/>
            <a:ext cx="204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Redshift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3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" y="3503054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70467" y="321971"/>
            <a:ext cx="8409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Methods </a:t>
            </a:r>
            <a:r>
              <a:rPr lang="en-US" sz="4000" b="1" dirty="0"/>
              <a:t>for determining the distance</a:t>
            </a:r>
            <a:endParaRPr lang="ru-RU" sz="4000" b="1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119131" y="3383925"/>
            <a:ext cx="463639" cy="701897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605309" y="2434106"/>
            <a:ext cx="463639" cy="1674254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2337517" y="2839791"/>
            <a:ext cx="463639" cy="1790163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4642835" y="1848570"/>
            <a:ext cx="463639" cy="2820474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7772401" y="2002663"/>
            <a:ext cx="463639" cy="3438659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16200000">
            <a:off x="10725956" y="2024127"/>
            <a:ext cx="463639" cy="2468452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74255" y="4217161"/>
            <a:ext cx="284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Trigonometric parallax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73177" y="3766638"/>
            <a:ext cx="151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(Light years)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4257177"/>
            <a:ext cx="108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laser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987" y="2173865"/>
            <a:ext cx="27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Radiolocation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718479" y="4264326"/>
            <a:ext cx="277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Supernova 1a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030496" y="2057036"/>
            <a:ext cx="185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Redshift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9674" y="2173865"/>
            <a:ext cx="185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Cepheids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92996" y="3309297"/>
                <a:ext cx="920839" cy="375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4·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96" y="3309297"/>
                <a:ext cx="920839" cy="375552"/>
              </a:xfrm>
              <a:prstGeom prst="rect">
                <a:avLst/>
              </a:prstGeom>
              <a:blipFill rotWithShape="0">
                <a:blip r:embed="rId2"/>
                <a:stretch>
                  <a:fillRect l="-4575" t="-4762" b="-25397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409705" y="3309297"/>
            <a:ext cx="494761" cy="37555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4,2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52374" y="3312407"/>
            <a:ext cx="6240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5000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94231" y="3312407"/>
            <a:ext cx="7271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40ml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282450" y="3309297"/>
            <a:ext cx="8822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3000ml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244201" y="3312407"/>
            <a:ext cx="9817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13,2bml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535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7915" y="425005"/>
            <a:ext cx="1545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Laser</a:t>
            </a:r>
            <a:endParaRPr lang="ru-RU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412125"/>
            <a:ext cx="3997781" cy="3289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8" y="939284"/>
            <a:ext cx="2230526" cy="223499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3812145" y="2053710"/>
            <a:ext cx="4997004" cy="3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734873" y="1843889"/>
            <a:ext cx="5087157" cy="12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70" y="3218618"/>
            <a:ext cx="1836985" cy="1855100"/>
          </a:xfrm>
          <a:prstGeom prst="rect">
            <a:avLst/>
          </a:prstGeom>
        </p:spPr>
      </p:pic>
      <p:sp>
        <p:nvSpPr>
          <p:cNvPr id="23" name="Стрелка вправо 22"/>
          <p:cNvSpPr/>
          <p:nvPr/>
        </p:nvSpPr>
        <p:spPr>
          <a:xfrm>
            <a:off x="5537915" y="3817756"/>
            <a:ext cx="1197735" cy="65682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962271" y="3350169"/>
            <a:ext cx="28591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laser </a:t>
            </a:r>
            <a:r>
              <a:rPr lang="en-US" sz="4400" dirty="0"/>
              <a:t>reflector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403797" y="5626830"/>
            <a:ext cx="9749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August 1, </a:t>
            </a:r>
            <a:r>
              <a:rPr lang="en-US" sz="4000" dirty="0" smtClean="0"/>
              <a:t>1969: </a:t>
            </a:r>
            <a:r>
              <a:rPr lang="en-US" sz="4000" dirty="0"/>
              <a:t>Lick Observatory in California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3201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412125"/>
            <a:ext cx="3997781" cy="3289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7179" y="412125"/>
            <a:ext cx="340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Radiolocation</a:t>
            </a: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8358389" y="1120011"/>
            <a:ext cx="1983346" cy="1983346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flipV="1">
            <a:off x="3812146" y="1648496"/>
            <a:ext cx="798491" cy="65682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>
            <a:off x="4623515" y="1661375"/>
            <a:ext cx="721217" cy="66970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flipV="1">
            <a:off x="5344732" y="1790163"/>
            <a:ext cx="655714" cy="51515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>
            <a:off x="6033198" y="1803042"/>
            <a:ext cx="650937" cy="41212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flipV="1">
            <a:off x="6684135" y="1803042"/>
            <a:ext cx="579550" cy="41212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>
            <a:off x="7231487" y="1803042"/>
            <a:ext cx="701898" cy="41212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flipV="1">
            <a:off x="7933385" y="1976907"/>
            <a:ext cx="425004" cy="23825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209820" y="4034225"/>
                <a:ext cx="3774303" cy="646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≈300 000</m:t>
                      </m:r>
                      <m:f>
                        <m:fPr>
                          <m:type m:val="skw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0" y="4034225"/>
                <a:ext cx="3774303" cy="6465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93605" y="3886075"/>
            <a:ext cx="3957588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Moon – 2,5 s</a:t>
            </a:r>
          </a:p>
          <a:p>
            <a:r>
              <a:rPr lang="en-US" sz="4000" dirty="0" smtClean="0"/>
              <a:t>Venus – 4,5 min</a:t>
            </a:r>
          </a:p>
          <a:p>
            <a:r>
              <a:rPr lang="en-US" sz="4000" dirty="0" smtClean="0"/>
              <a:t>Jupiter – 1 hour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836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1690" y="566671"/>
            <a:ext cx="5166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Trigonometric parallax</a:t>
            </a:r>
            <a:endParaRPr lang="ru-RU" sz="4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41771" y="1560904"/>
            <a:ext cx="6980351" cy="3244654"/>
            <a:chOff x="850004" y="1844492"/>
            <a:chExt cx="9916733" cy="4609563"/>
          </a:xfrm>
        </p:grpSpPr>
        <p:sp>
          <p:nvSpPr>
            <p:cNvPr id="2" name="Овал 1"/>
            <p:cNvSpPr/>
            <p:nvPr/>
          </p:nvSpPr>
          <p:spPr>
            <a:xfrm>
              <a:off x="2498500" y="3760630"/>
              <a:ext cx="594389" cy="59242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850004" y="2112134"/>
              <a:ext cx="3902299" cy="3889420"/>
            </a:xfrm>
            <a:prstGeom prst="ellipse">
              <a:avLst/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752" y="5549052"/>
              <a:ext cx="1103568" cy="90500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642" y="1844492"/>
              <a:ext cx="722529" cy="720144"/>
            </a:xfrm>
            <a:prstGeom prst="rect">
              <a:avLst/>
            </a:prstGeom>
          </p:spPr>
        </p:pic>
        <p:sp>
          <p:nvSpPr>
            <p:cNvPr id="7" name="4-конечная звезда 6"/>
            <p:cNvSpPr/>
            <p:nvPr/>
          </p:nvSpPr>
          <p:spPr>
            <a:xfrm>
              <a:off x="9762186" y="3580326"/>
              <a:ext cx="1004551" cy="1004551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157171" y="2112134"/>
              <a:ext cx="7017139" cy="18674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157171" y="4205824"/>
              <a:ext cx="7081421" cy="1795729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950262" y="1958947"/>
                <a:ext cx="3797386" cy="988604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ru-RU" sz="4400"/>
                                <m:t>206265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.)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.)</m:t>
                          </m:r>
                        </m:e>
                      </m:box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262" y="1958947"/>
                <a:ext cx="3797386" cy="98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уга 16"/>
          <p:cNvSpPr/>
          <p:nvPr/>
        </p:nvSpPr>
        <p:spPr>
          <a:xfrm>
            <a:off x="6292567" y="2489880"/>
            <a:ext cx="1429555" cy="1365161"/>
          </a:xfrm>
          <a:prstGeom prst="arc">
            <a:avLst>
              <a:gd name="adj1" fmla="val 9265165"/>
              <a:gd name="adj2" fmla="val 12581165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753753" y="2659024"/>
            <a:ext cx="600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50000"/>
                  </a:schemeClr>
                </a:solidFill>
              </a:rPr>
              <a:t>π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572059" y="3222047"/>
            <a:ext cx="553791" cy="409894"/>
          </a:xfrm>
          <a:prstGeom prst="down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955400" y="3631941"/>
            <a:ext cx="178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Parsec:</a:t>
            </a:r>
            <a:endParaRPr lang="ru-RU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827769" y="4513171"/>
                <a:ext cx="7088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=206265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.=3,086∙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769" y="4513171"/>
                <a:ext cx="708860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403198" y="5271290"/>
                <a:ext cx="5803833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=0,307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=9,46∙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198" y="5271290"/>
                <a:ext cx="5803833" cy="4980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346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312</Words>
  <Application>Microsoft Office PowerPoint</Application>
  <PresentationFormat>Широкоэкранный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Garamond</vt:lpstr>
      <vt:lpstr>Тема Office</vt:lpstr>
      <vt:lpstr>Problem 9 Distances in open space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9 Distances in open space</dc:title>
  <dc:creator>user</dc:creator>
  <cp:lastModifiedBy>user</cp:lastModifiedBy>
  <cp:revision>59</cp:revision>
  <dcterms:created xsi:type="dcterms:W3CDTF">2015-06-12T20:28:30Z</dcterms:created>
  <dcterms:modified xsi:type="dcterms:W3CDTF">2015-06-20T08:37:34Z</dcterms:modified>
</cp:coreProperties>
</file>