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5" autoAdjust="0"/>
    <p:restoredTop sz="94660"/>
  </p:normalViewPr>
  <p:slideViewPr>
    <p:cSldViewPr>
      <p:cViewPr>
        <p:scale>
          <a:sx n="70" d="100"/>
          <a:sy n="70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383E-9FB3-4F39-86CE-822B9368F236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5503-8B73-438C-90DB-147695F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383E-9FB3-4F39-86CE-822B9368F236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5503-8B73-438C-90DB-147695F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7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383E-9FB3-4F39-86CE-822B9368F236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5503-8B73-438C-90DB-147695F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5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383E-9FB3-4F39-86CE-822B9368F236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5503-8B73-438C-90DB-147695F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0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383E-9FB3-4F39-86CE-822B9368F236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5503-8B73-438C-90DB-147695F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383E-9FB3-4F39-86CE-822B9368F236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5503-8B73-438C-90DB-147695F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4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383E-9FB3-4F39-86CE-822B9368F236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5503-8B73-438C-90DB-147695F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1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383E-9FB3-4F39-86CE-822B9368F236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5503-8B73-438C-90DB-147695F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3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383E-9FB3-4F39-86CE-822B9368F236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5503-8B73-438C-90DB-147695F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9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383E-9FB3-4F39-86CE-822B9368F236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5503-8B73-438C-90DB-147695F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5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383E-9FB3-4F39-86CE-822B9368F236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5503-8B73-438C-90DB-147695F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2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D383E-9FB3-4F39-86CE-822B9368F236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25503-8B73-438C-90DB-147695F2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1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8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Centar za Talente\IYNT 2015\IYNT 20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83" y="762000"/>
            <a:ext cx="7926917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059" y="2590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92D050"/>
                </a:solidFill>
              </a:rPr>
              <a:t>Serbian Team</a:t>
            </a:r>
            <a:endParaRPr lang="en-US" sz="4400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706" y="336024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B050"/>
                </a:solidFill>
              </a:rPr>
              <a:t>Problem </a:t>
            </a:r>
            <a:r>
              <a:rPr lang="en-US" sz="4800" b="1" dirty="0" smtClean="0">
                <a:solidFill>
                  <a:srgbClr val="00B050"/>
                </a:solidFill>
              </a:rPr>
              <a:t>15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720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Regional Center for Talented Youth Belgrade II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1484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lenti\Desktop\Fly\Slike\F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119" y="2852936"/>
            <a:ext cx="6213762" cy="385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5788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15.</a:t>
            </a:r>
          </a:p>
          <a:p>
            <a:pPr algn="ctr"/>
            <a:r>
              <a:rPr lang="en-US" sz="4000" b="1" dirty="0" smtClean="0"/>
              <a:t>Fly A fly can easily walk on a ceiling. How is this possible? Can one find such a ceiling that the fly would be unable to walk on?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69008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310" y="18864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Stages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1246909"/>
            <a:ext cx="2103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1. Upper legs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2051" name="Picture 3" descr="C:\Users\talenti\Desktop\Fly\Slike\Ceiling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652" y="2555567"/>
            <a:ext cx="3065499" cy="261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88572" y="1246909"/>
            <a:ext cx="2086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2. Lower legs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2052" name="Picture 4" descr="C:\Users\talenti\Desktop\Fly\Slike\Ceiling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280" y="2555568"/>
            <a:ext cx="3398668" cy="261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246909"/>
            <a:ext cx="9142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3. Sticking to the ceiling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2053" name="Picture 5" descr="C:\Users\talenti\Desktop\Fly\Slike\Muva nog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092" y="1916832"/>
            <a:ext cx="6879196" cy="447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eeform 6"/>
          <p:cNvSpPr/>
          <p:nvPr/>
        </p:nvSpPr>
        <p:spPr>
          <a:xfrm>
            <a:off x="3851920" y="2276872"/>
            <a:ext cx="2301230" cy="1558528"/>
          </a:xfrm>
          <a:custGeom>
            <a:avLst/>
            <a:gdLst>
              <a:gd name="connsiteX0" fmla="*/ 196850 w 2330450"/>
              <a:gd name="connsiteY0" fmla="*/ 635000 h 1485900"/>
              <a:gd name="connsiteX1" fmla="*/ 196850 w 2330450"/>
              <a:gd name="connsiteY1" fmla="*/ 635000 h 1485900"/>
              <a:gd name="connsiteX2" fmla="*/ 165100 w 2330450"/>
              <a:gd name="connsiteY2" fmla="*/ 685800 h 1485900"/>
              <a:gd name="connsiteX3" fmla="*/ 152400 w 2330450"/>
              <a:gd name="connsiteY3" fmla="*/ 723900 h 1485900"/>
              <a:gd name="connsiteX4" fmla="*/ 133350 w 2330450"/>
              <a:gd name="connsiteY4" fmla="*/ 781050 h 1485900"/>
              <a:gd name="connsiteX5" fmla="*/ 127000 w 2330450"/>
              <a:gd name="connsiteY5" fmla="*/ 800100 h 1485900"/>
              <a:gd name="connsiteX6" fmla="*/ 120650 w 2330450"/>
              <a:gd name="connsiteY6" fmla="*/ 838200 h 1485900"/>
              <a:gd name="connsiteX7" fmla="*/ 114300 w 2330450"/>
              <a:gd name="connsiteY7" fmla="*/ 857250 h 1485900"/>
              <a:gd name="connsiteX8" fmla="*/ 107950 w 2330450"/>
              <a:gd name="connsiteY8" fmla="*/ 889000 h 1485900"/>
              <a:gd name="connsiteX9" fmla="*/ 88900 w 2330450"/>
              <a:gd name="connsiteY9" fmla="*/ 946150 h 1485900"/>
              <a:gd name="connsiteX10" fmla="*/ 82550 w 2330450"/>
              <a:gd name="connsiteY10" fmla="*/ 965200 h 1485900"/>
              <a:gd name="connsiteX11" fmla="*/ 63500 w 2330450"/>
              <a:gd name="connsiteY11" fmla="*/ 1035050 h 1485900"/>
              <a:gd name="connsiteX12" fmla="*/ 31750 w 2330450"/>
              <a:gd name="connsiteY12" fmla="*/ 1130300 h 1485900"/>
              <a:gd name="connsiteX13" fmla="*/ 25400 w 2330450"/>
              <a:gd name="connsiteY13" fmla="*/ 1149350 h 1485900"/>
              <a:gd name="connsiteX14" fmla="*/ 19050 w 2330450"/>
              <a:gd name="connsiteY14" fmla="*/ 1168400 h 1485900"/>
              <a:gd name="connsiteX15" fmla="*/ 12700 w 2330450"/>
              <a:gd name="connsiteY15" fmla="*/ 1193800 h 1485900"/>
              <a:gd name="connsiteX16" fmla="*/ 0 w 2330450"/>
              <a:gd name="connsiteY16" fmla="*/ 1231900 h 1485900"/>
              <a:gd name="connsiteX17" fmla="*/ 19050 w 2330450"/>
              <a:gd name="connsiteY17" fmla="*/ 1384300 h 1485900"/>
              <a:gd name="connsiteX18" fmla="*/ 38100 w 2330450"/>
              <a:gd name="connsiteY18" fmla="*/ 1422400 h 1485900"/>
              <a:gd name="connsiteX19" fmla="*/ 57150 w 2330450"/>
              <a:gd name="connsiteY19" fmla="*/ 1428750 h 1485900"/>
              <a:gd name="connsiteX20" fmla="*/ 63500 w 2330450"/>
              <a:gd name="connsiteY20" fmla="*/ 1447800 h 1485900"/>
              <a:gd name="connsiteX21" fmla="*/ 76200 w 2330450"/>
              <a:gd name="connsiteY21" fmla="*/ 1466850 h 1485900"/>
              <a:gd name="connsiteX22" fmla="*/ 114300 w 2330450"/>
              <a:gd name="connsiteY22" fmla="*/ 1485900 h 1485900"/>
              <a:gd name="connsiteX23" fmla="*/ 139700 w 2330450"/>
              <a:gd name="connsiteY23" fmla="*/ 1403350 h 1485900"/>
              <a:gd name="connsiteX24" fmla="*/ 127000 w 2330450"/>
              <a:gd name="connsiteY24" fmla="*/ 1365250 h 1485900"/>
              <a:gd name="connsiteX25" fmla="*/ 120650 w 2330450"/>
              <a:gd name="connsiteY25" fmla="*/ 1346200 h 1485900"/>
              <a:gd name="connsiteX26" fmla="*/ 127000 w 2330450"/>
              <a:gd name="connsiteY26" fmla="*/ 1250950 h 1485900"/>
              <a:gd name="connsiteX27" fmla="*/ 146050 w 2330450"/>
              <a:gd name="connsiteY27" fmla="*/ 1181100 h 1485900"/>
              <a:gd name="connsiteX28" fmla="*/ 158750 w 2330450"/>
              <a:gd name="connsiteY28" fmla="*/ 1136650 h 1485900"/>
              <a:gd name="connsiteX29" fmla="*/ 165100 w 2330450"/>
              <a:gd name="connsiteY29" fmla="*/ 1085850 h 1485900"/>
              <a:gd name="connsiteX30" fmla="*/ 177800 w 2330450"/>
              <a:gd name="connsiteY30" fmla="*/ 1035050 h 1485900"/>
              <a:gd name="connsiteX31" fmla="*/ 184150 w 2330450"/>
              <a:gd name="connsiteY31" fmla="*/ 1016000 h 1485900"/>
              <a:gd name="connsiteX32" fmla="*/ 209550 w 2330450"/>
              <a:gd name="connsiteY32" fmla="*/ 977900 h 1485900"/>
              <a:gd name="connsiteX33" fmla="*/ 228600 w 2330450"/>
              <a:gd name="connsiteY33" fmla="*/ 965200 h 1485900"/>
              <a:gd name="connsiteX34" fmla="*/ 234950 w 2330450"/>
              <a:gd name="connsiteY34" fmla="*/ 946150 h 1485900"/>
              <a:gd name="connsiteX35" fmla="*/ 279400 w 2330450"/>
              <a:gd name="connsiteY35" fmla="*/ 889000 h 1485900"/>
              <a:gd name="connsiteX36" fmla="*/ 292100 w 2330450"/>
              <a:gd name="connsiteY36" fmla="*/ 850900 h 1485900"/>
              <a:gd name="connsiteX37" fmla="*/ 304800 w 2330450"/>
              <a:gd name="connsiteY37" fmla="*/ 787400 h 1485900"/>
              <a:gd name="connsiteX38" fmla="*/ 323850 w 2330450"/>
              <a:gd name="connsiteY38" fmla="*/ 717550 h 1485900"/>
              <a:gd name="connsiteX39" fmla="*/ 349250 w 2330450"/>
              <a:gd name="connsiteY39" fmla="*/ 679450 h 1485900"/>
              <a:gd name="connsiteX40" fmla="*/ 361950 w 2330450"/>
              <a:gd name="connsiteY40" fmla="*/ 660400 h 1485900"/>
              <a:gd name="connsiteX41" fmla="*/ 381000 w 2330450"/>
              <a:gd name="connsiteY41" fmla="*/ 654050 h 1485900"/>
              <a:gd name="connsiteX42" fmla="*/ 425450 w 2330450"/>
              <a:gd name="connsiteY42" fmla="*/ 609600 h 1485900"/>
              <a:gd name="connsiteX43" fmla="*/ 431800 w 2330450"/>
              <a:gd name="connsiteY43" fmla="*/ 590550 h 1485900"/>
              <a:gd name="connsiteX44" fmla="*/ 488950 w 2330450"/>
              <a:gd name="connsiteY44" fmla="*/ 539750 h 1485900"/>
              <a:gd name="connsiteX45" fmla="*/ 508000 w 2330450"/>
              <a:gd name="connsiteY45" fmla="*/ 501650 h 1485900"/>
              <a:gd name="connsiteX46" fmla="*/ 527050 w 2330450"/>
              <a:gd name="connsiteY46" fmla="*/ 488950 h 1485900"/>
              <a:gd name="connsiteX47" fmla="*/ 546100 w 2330450"/>
              <a:gd name="connsiteY47" fmla="*/ 450850 h 1485900"/>
              <a:gd name="connsiteX48" fmla="*/ 565150 w 2330450"/>
              <a:gd name="connsiteY48" fmla="*/ 438150 h 1485900"/>
              <a:gd name="connsiteX49" fmla="*/ 577850 w 2330450"/>
              <a:gd name="connsiteY49" fmla="*/ 419100 h 1485900"/>
              <a:gd name="connsiteX50" fmla="*/ 654050 w 2330450"/>
              <a:gd name="connsiteY50" fmla="*/ 381000 h 1485900"/>
              <a:gd name="connsiteX51" fmla="*/ 673100 w 2330450"/>
              <a:gd name="connsiteY51" fmla="*/ 374650 h 1485900"/>
              <a:gd name="connsiteX52" fmla="*/ 692150 w 2330450"/>
              <a:gd name="connsiteY52" fmla="*/ 368300 h 1485900"/>
              <a:gd name="connsiteX53" fmla="*/ 717550 w 2330450"/>
              <a:gd name="connsiteY53" fmla="*/ 361950 h 1485900"/>
              <a:gd name="connsiteX54" fmla="*/ 736600 w 2330450"/>
              <a:gd name="connsiteY54" fmla="*/ 349250 h 1485900"/>
              <a:gd name="connsiteX55" fmla="*/ 755650 w 2330450"/>
              <a:gd name="connsiteY55" fmla="*/ 342900 h 1485900"/>
              <a:gd name="connsiteX56" fmla="*/ 762000 w 2330450"/>
              <a:gd name="connsiteY56" fmla="*/ 323850 h 1485900"/>
              <a:gd name="connsiteX57" fmla="*/ 800100 w 2330450"/>
              <a:gd name="connsiteY57" fmla="*/ 304800 h 1485900"/>
              <a:gd name="connsiteX58" fmla="*/ 838200 w 2330450"/>
              <a:gd name="connsiteY58" fmla="*/ 285750 h 1485900"/>
              <a:gd name="connsiteX59" fmla="*/ 1016000 w 2330450"/>
              <a:gd name="connsiteY59" fmla="*/ 273050 h 1485900"/>
              <a:gd name="connsiteX60" fmla="*/ 1060450 w 2330450"/>
              <a:gd name="connsiteY60" fmla="*/ 260350 h 1485900"/>
              <a:gd name="connsiteX61" fmla="*/ 1098550 w 2330450"/>
              <a:gd name="connsiteY61" fmla="*/ 247650 h 1485900"/>
              <a:gd name="connsiteX62" fmla="*/ 1187450 w 2330450"/>
              <a:gd name="connsiteY62" fmla="*/ 228600 h 1485900"/>
              <a:gd name="connsiteX63" fmla="*/ 1250950 w 2330450"/>
              <a:gd name="connsiteY63" fmla="*/ 209550 h 1485900"/>
              <a:gd name="connsiteX64" fmla="*/ 1270000 w 2330450"/>
              <a:gd name="connsiteY64" fmla="*/ 203200 h 1485900"/>
              <a:gd name="connsiteX65" fmla="*/ 1384300 w 2330450"/>
              <a:gd name="connsiteY65" fmla="*/ 190500 h 1485900"/>
              <a:gd name="connsiteX66" fmla="*/ 1409700 w 2330450"/>
              <a:gd name="connsiteY66" fmla="*/ 184150 h 1485900"/>
              <a:gd name="connsiteX67" fmla="*/ 1530350 w 2330450"/>
              <a:gd name="connsiteY67" fmla="*/ 190500 h 1485900"/>
              <a:gd name="connsiteX68" fmla="*/ 1574800 w 2330450"/>
              <a:gd name="connsiteY68" fmla="*/ 203200 h 1485900"/>
              <a:gd name="connsiteX69" fmla="*/ 1720850 w 2330450"/>
              <a:gd name="connsiteY69" fmla="*/ 196850 h 1485900"/>
              <a:gd name="connsiteX70" fmla="*/ 1739900 w 2330450"/>
              <a:gd name="connsiteY70" fmla="*/ 190500 h 1485900"/>
              <a:gd name="connsiteX71" fmla="*/ 1765300 w 2330450"/>
              <a:gd name="connsiteY71" fmla="*/ 184150 h 1485900"/>
              <a:gd name="connsiteX72" fmla="*/ 1816100 w 2330450"/>
              <a:gd name="connsiteY72" fmla="*/ 177800 h 1485900"/>
              <a:gd name="connsiteX73" fmla="*/ 1924050 w 2330450"/>
              <a:gd name="connsiteY73" fmla="*/ 165100 h 1485900"/>
              <a:gd name="connsiteX74" fmla="*/ 2012950 w 2330450"/>
              <a:gd name="connsiteY74" fmla="*/ 171450 h 1485900"/>
              <a:gd name="connsiteX75" fmla="*/ 2051050 w 2330450"/>
              <a:gd name="connsiteY75" fmla="*/ 184150 h 1485900"/>
              <a:gd name="connsiteX76" fmla="*/ 2108200 w 2330450"/>
              <a:gd name="connsiteY76" fmla="*/ 203200 h 1485900"/>
              <a:gd name="connsiteX77" fmla="*/ 2146300 w 2330450"/>
              <a:gd name="connsiteY77" fmla="*/ 222250 h 1485900"/>
              <a:gd name="connsiteX78" fmla="*/ 2171700 w 2330450"/>
              <a:gd name="connsiteY78" fmla="*/ 228600 h 1485900"/>
              <a:gd name="connsiteX79" fmla="*/ 2209800 w 2330450"/>
              <a:gd name="connsiteY79" fmla="*/ 241300 h 1485900"/>
              <a:gd name="connsiteX80" fmla="*/ 2305050 w 2330450"/>
              <a:gd name="connsiteY80" fmla="*/ 234950 h 1485900"/>
              <a:gd name="connsiteX81" fmla="*/ 2317750 w 2330450"/>
              <a:gd name="connsiteY81" fmla="*/ 215900 h 1485900"/>
              <a:gd name="connsiteX82" fmla="*/ 2330450 w 2330450"/>
              <a:gd name="connsiteY82" fmla="*/ 177800 h 1485900"/>
              <a:gd name="connsiteX83" fmla="*/ 2324100 w 2330450"/>
              <a:gd name="connsiteY83" fmla="*/ 76200 h 1485900"/>
              <a:gd name="connsiteX84" fmla="*/ 2292350 w 2330450"/>
              <a:gd name="connsiteY84" fmla="*/ 50800 h 1485900"/>
              <a:gd name="connsiteX85" fmla="*/ 2273300 w 2330450"/>
              <a:gd name="connsiteY85" fmla="*/ 38100 h 1485900"/>
              <a:gd name="connsiteX86" fmla="*/ 2209800 w 2330450"/>
              <a:gd name="connsiteY86" fmla="*/ 19050 h 1485900"/>
              <a:gd name="connsiteX87" fmla="*/ 2159000 w 2330450"/>
              <a:gd name="connsiteY87" fmla="*/ 12700 h 1485900"/>
              <a:gd name="connsiteX88" fmla="*/ 2127250 w 2330450"/>
              <a:gd name="connsiteY88" fmla="*/ 6350 h 1485900"/>
              <a:gd name="connsiteX89" fmla="*/ 2082800 w 2330450"/>
              <a:gd name="connsiteY89" fmla="*/ 0 h 1485900"/>
              <a:gd name="connsiteX90" fmla="*/ 1930400 w 2330450"/>
              <a:gd name="connsiteY90" fmla="*/ 12700 h 1485900"/>
              <a:gd name="connsiteX91" fmla="*/ 1866900 w 2330450"/>
              <a:gd name="connsiteY91" fmla="*/ 31750 h 1485900"/>
              <a:gd name="connsiteX92" fmla="*/ 1549400 w 2330450"/>
              <a:gd name="connsiteY92" fmla="*/ 38100 h 1485900"/>
              <a:gd name="connsiteX93" fmla="*/ 1504950 w 2330450"/>
              <a:gd name="connsiteY93" fmla="*/ 50800 h 1485900"/>
              <a:gd name="connsiteX94" fmla="*/ 1441450 w 2330450"/>
              <a:gd name="connsiteY94" fmla="*/ 69850 h 1485900"/>
              <a:gd name="connsiteX95" fmla="*/ 1422400 w 2330450"/>
              <a:gd name="connsiteY95" fmla="*/ 76200 h 1485900"/>
              <a:gd name="connsiteX96" fmla="*/ 1403350 w 2330450"/>
              <a:gd name="connsiteY96" fmla="*/ 82550 h 1485900"/>
              <a:gd name="connsiteX97" fmla="*/ 1212850 w 2330450"/>
              <a:gd name="connsiteY97" fmla="*/ 88900 h 1485900"/>
              <a:gd name="connsiteX98" fmla="*/ 1060450 w 2330450"/>
              <a:gd name="connsiteY98" fmla="*/ 101600 h 1485900"/>
              <a:gd name="connsiteX99" fmla="*/ 1022350 w 2330450"/>
              <a:gd name="connsiteY99" fmla="*/ 107950 h 1485900"/>
              <a:gd name="connsiteX100" fmla="*/ 984250 w 2330450"/>
              <a:gd name="connsiteY100" fmla="*/ 120650 h 1485900"/>
              <a:gd name="connsiteX101" fmla="*/ 965200 w 2330450"/>
              <a:gd name="connsiteY101" fmla="*/ 127000 h 1485900"/>
              <a:gd name="connsiteX102" fmla="*/ 927100 w 2330450"/>
              <a:gd name="connsiteY102" fmla="*/ 133350 h 1485900"/>
              <a:gd name="connsiteX103" fmla="*/ 908050 w 2330450"/>
              <a:gd name="connsiteY103" fmla="*/ 139700 h 1485900"/>
              <a:gd name="connsiteX104" fmla="*/ 831850 w 2330450"/>
              <a:gd name="connsiteY104" fmla="*/ 158750 h 1485900"/>
              <a:gd name="connsiteX105" fmla="*/ 812800 w 2330450"/>
              <a:gd name="connsiteY105" fmla="*/ 171450 h 1485900"/>
              <a:gd name="connsiteX106" fmla="*/ 774700 w 2330450"/>
              <a:gd name="connsiteY106" fmla="*/ 184150 h 1485900"/>
              <a:gd name="connsiteX107" fmla="*/ 717550 w 2330450"/>
              <a:gd name="connsiteY107" fmla="*/ 215900 h 1485900"/>
              <a:gd name="connsiteX108" fmla="*/ 679450 w 2330450"/>
              <a:gd name="connsiteY108" fmla="*/ 241300 h 1485900"/>
              <a:gd name="connsiteX109" fmla="*/ 660400 w 2330450"/>
              <a:gd name="connsiteY109" fmla="*/ 247650 h 1485900"/>
              <a:gd name="connsiteX110" fmla="*/ 609600 w 2330450"/>
              <a:gd name="connsiteY110" fmla="*/ 260350 h 1485900"/>
              <a:gd name="connsiteX111" fmla="*/ 590550 w 2330450"/>
              <a:gd name="connsiteY111" fmla="*/ 266700 h 1485900"/>
              <a:gd name="connsiteX112" fmla="*/ 571500 w 2330450"/>
              <a:gd name="connsiteY112" fmla="*/ 279400 h 1485900"/>
              <a:gd name="connsiteX113" fmla="*/ 533400 w 2330450"/>
              <a:gd name="connsiteY113" fmla="*/ 292100 h 1485900"/>
              <a:gd name="connsiteX114" fmla="*/ 514350 w 2330450"/>
              <a:gd name="connsiteY114" fmla="*/ 304800 h 1485900"/>
              <a:gd name="connsiteX115" fmla="*/ 476250 w 2330450"/>
              <a:gd name="connsiteY115" fmla="*/ 323850 h 1485900"/>
              <a:gd name="connsiteX116" fmla="*/ 463550 w 2330450"/>
              <a:gd name="connsiteY116" fmla="*/ 342900 h 1485900"/>
              <a:gd name="connsiteX117" fmla="*/ 444500 w 2330450"/>
              <a:gd name="connsiteY117" fmla="*/ 355600 h 1485900"/>
              <a:gd name="connsiteX118" fmla="*/ 438150 w 2330450"/>
              <a:gd name="connsiteY118" fmla="*/ 374650 h 1485900"/>
              <a:gd name="connsiteX119" fmla="*/ 406400 w 2330450"/>
              <a:gd name="connsiteY119" fmla="*/ 419100 h 1485900"/>
              <a:gd name="connsiteX120" fmla="*/ 387350 w 2330450"/>
              <a:gd name="connsiteY120" fmla="*/ 457200 h 1485900"/>
              <a:gd name="connsiteX121" fmla="*/ 381000 w 2330450"/>
              <a:gd name="connsiteY121" fmla="*/ 482600 h 1485900"/>
              <a:gd name="connsiteX122" fmla="*/ 349250 w 2330450"/>
              <a:gd name="connsiteY122" fmla="*/ 520700 h 1485900"/>
              <a:gd name="connsiteX123" fmla="*/ 311150 w 2330450"/>
              <a:gd name="connsiteY123" fmla="*/ 546100 h 1485900"/>
              <a:gd name="connsiteX124" fmla="*/ 298450 w 2330450"/>
              <a:gd name="connsiteY124" fmla="*/ 565150 h 1485900"/>
              <a:gd name="connsiteX125" fmla="*/ 279400 w 2330450"/>
              <a:gd name="connsiteY125" fmla="*/ 571500 h 1485900"/>
              <a:gd name="connsiteX126" fmla="*/ 241300 w 2330450"/>
              <a:gd name="connsiteY126" fmla="*/ 596900 h 1485900"/>
              <a:gd name="connsiteX127" fmla="*/ 222250 w 2330450"/>
              <a:gd name="connsiteY127" fmla="*/ 609600 h 1485900"/>
              <a:gd name="connsiteX128" fmla="*/ 196850 w 2330450"/>
              <a:gd name="connsiteY128" fmla="*/ 63500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2330450" h="1485900">
                <a:moveTo>
                  <a:pt x="196850" y="635000"/>
                </a:moveTo>
                <a:lnTo>
                  <a:pt x="196850" y="635000"/>
                </a:lnTo>
                <a:cubicBezTo>
                  <a:pt x="186267" y="651933"/>
                  <a:pt x="174030" y="667940"/>
                  <a:pt x="165100" y="685800"/>
                </a:cubicBezTo>
                <a:cubicBezTo>
                  <a:pt x="159113" y="697774"/>
                  <a:pt x="156633" y="711200"/>
                  <a:pt x="152400" y="723900"/>
                </a:cubicBezTo>
                <a:lnTo>
                  <a:pt x="133350" y="781050"/>
                </a:lnTo>
                <a:cubicBezTo>
                  <a:pt x="131233" y="787400"/>
                  <a:pt x="128100" y="793498"/>
                  <a:pt x="127000" y="800100"/>
                </a:cubicBezTo>
                <a:cubicBezTo>
                  <a:pt x="124883" y="812800"/>
                  <a:pt x="123443" y="825631"/>
                  <a:pt x="120650" y="838200"/>
                </a:cubicBezTo>
                <a:cubicBezTo>
                  <a:pt x="119198" y="844734"/>
                  <a:pt x="115923" y="850756"/>
                  <a:pt x="114300" y="857250"/>
                </a:cubicBezTo>
                <a:cubicBezTo>
                  <a:pt x="111682" y="867721"/>
                  <a:pt x="110790" y="878587"/>
                  <a:pt x="107950" y="889000"/>
                </a:cubicBezTo>
                <a:lnTo>
                  <a:pt x="88900" y="946150"/>
                </a:lnTo>
                <a:cubicBezTo>
                  <a:pt x="86783" y="952500"/>
                  <a:pt x="83863" y="958636"/>
                  <a:pt x="82550" y="965200"/>
                </a:cubicBezTo>
                <a:cubicBezTo>
                  <a:pt x="73575" y="1010077"/>
                  <a:pt x="79613" y="986711"/>
                  <a:pt x="63500" y="1035050"/>
                </a:cubicBezTo>
                <a:lnTo>
                  <a:pt x="31750" y="1130300"/>
                </a:lnTo>
                <a:lnTo>
                  <a:pt x="25400" y="1149350"/>
                </a:lnTo>
                <a:cubicBezTo>
                  <a:pt x="23283" y="1155700"/>
                  <a:pt x="20673" y="1161906"/>
                  <a:pt x="19050" y="1168400"/>
                </a:cubicBezTo>
                <a:cubicBezTo>
                  <a:pt x="16933" y="1176867"/>
                  <a:pt x="15208" y="1185441"/>
                  <a:pt x="12700" y="1193800"/>
                </a:cubicBezTo>
                <a:cubicBezTo>
                  <a:pt x="8853" y="1206622"/>
                  <a:pt x="0" y="1231900"/>
                  <a:pt x="0" y="1231900"/>
                </a:cubicBezTo>
                <a:cubicBezTo>
                  <a:pt x="4309" y="1300841"/>
                  <a:pt x="-270" y="1326340"/>
                  <a:pt x="19050" y="1384300"/>
                </a:cubicBezTo>
                <a:cubicBezTo>
                  <a:pt x="23233" y="1396849"/>
                  <a:pt x="26909" y="1413448"/>
                  <a:pt x="38100" y="1422400"/>
                </a:cubicBezTo>
                <a:cubicBezTo>
                  <a:pt x="43327" y="1426581"/>
                  <a:pt x="50800" y="1426633"/>
                  <a:pt x="57150" y="1428750"/>
                </a:cubicBezTo>
                <a:cubicBezTo>
                  <a:pt x="59267" y="1435100"/>
                  <a:pt x="60507" y="1441813"/>
                  <a:pt x="63500" y="1447800"/>
                </a:cubicBezTo>
                <a:cubicBezTo>
                  <a:pt x="66913" y="1454626"/>
                  <a:pt x="70804" y="1461454"/>
                  <a:pt x="76200" y="1466850"/>
                </a:cubicBezTo>
                <a:cubicBezTo>
                  <a:pt x="88510" y="1479160"/>
                  <a:pt x="98806" y="1480735"/>
                  <a:pt x="114300" y="1485900"/>
                </a:cubicBezTo>
                <a:cubicBezTo>
                  <a:pt x="168074" y="1475145"/>
                  <a:pt x="153959" y="1488903"/>
                  <a:pt x="139700" y="1403350"/>
                </a:cubicBezTo>
                <a:cubicBezTo>
                  <a:pt x="137499" y="1390145"/>
                  <a:pt x="131233" y="1377950"/>
                  <a:pt x="127000" y="1365250"/>
                </a:cubicBezTo>
                <a:lnTo>
                  <a:pt x="120650" y="1346200"/>
                </a:lnTo>
                <a:cubicBezTo>
                  <a:pt x="122767" y="1314450"/>
                  <a:pt x="123834" y="1282613"/>
                  <a:pt x="127000" y="1250950"/>
                </a:cubicBezTo>
                <a:cubicBezTo>
                  <a:pt x="130661" y="1214340"/>
                  <a:pt x="136529" y="1219185"/>
                  <a:pt x="146050" y="1181100"/>
                </a:cubicBezTo>
                <a:cubicBezTo>
                  <a:pt x="154023" y="1149206"/>
                  <a:pt x="149640" y="1163979"/>
                  <a:pt x="158750" y="1136650"/>
                </a:cubicBezTo>
                <a:cubicBezTo>
                  <a:pt x="160867" y="1119717"/>
                  <a:pt x="161955" y="1102623"/>
                  <a:pt x="165100" y="1085850"/>
                </a:cubicBezTo>
                <a:cubicBezTo>
                  <a:pt x="168317" y="1068694"/>
                  <a:pt x="172280" y="1051609"/>
                  <a:pt x="177800" y="1035050"/>
                </a:cubicBezTo>
                <a:cubicBezTo>
                  <a:pt x="179917" y="1028700"/>
                  <a:pt x="180899" y="1021851"/>
                  <a:pt x="184150" y="1016000"/>
                </a:cubicBezTo>
                <a:cubicBezTo>
                  <a:pt x="191563" y="1002657"/>
                  <a:pt x="196850" y="986367"/>
                  <a:pt x="209550" y="977900"/>
                </a:cubicBezTo>
                <a:lnTo>
                  <a:pt x="228600" y="965200"/>
                </a:lnTo>
                <a:cubicBezTo>
                  <a:pt x="230717" y="958850"/>
                  <a:pt x="231699" y="952001"/>
                  <a:pt x="234950" y="946150"/>
                </a:cubicBezTo>
                <a:cubicBezTo>
                  <a:pt x="253938" y="911971"/>
                  <a:pt x="256260" y="912140"/>
                  <a:pt x="279400" y="889000"/>
                </a:cubicBezTo>
                <a:cubicBezTo>
                  <a:pt x="283633" y="876300"/>
                  <a:pt x="289899" y="864105"/>
                  <a:pt x="292100" y="850900"/>
                </a:cubicBezTo>
                <a:cubicBezTo>
                  <a:pt x="304543" y="776242"/>
                  <a:pt x="292170" y="844236"/>
                  <a:pt x="304800" y="787400"/>
                </a:cubicBezTo>
                <a:cubicBezTo>
                  <a:pt x="308776" y="769508"/>
                  <a:pt x="313938" y="732418"/>
                  <a:pt x="323850" y="717550"/>
                </a:cubicBezTo>
                <a:lnTo>
                  <a:pt x="349250" y="679450"/>
                </a:lnTo>
                <a:cubicBezTo>
                  <a:pt x="353483" y="673100"/>
                  <a:pt x="354710" y="662813"/>
                  <a:pt x="361950" y="660400"/>
                </a:cubicBezTo>
                <a:lnTo>
                  <a:pt x="381000" y="654050"/>
                </a:lnTo>
                <a:cubicBezTo>
                  <a:pt x="410113" y="610381"/>
                  <a:pt x="391920" y="620777"/>
                  <a:pt x="425450" y="609600"/>
                </a:cubicBezTo>
                <a:cubicBezTo>
                  <a:pt x="427567" y="603250"/>
                  <a:pt x="427691" y="595834"/>
                  <a:pt x="431800" y="590550"/>
                </a:cubicBezTo>
                <a:cubicBezTo>
                  <a:pt x="455221" y="560437"/>
                  <a:pt x="463486" y="556726"/>
                  <a:pt x="488950" y="539750"/>
                </a:cubicBezTo>
                <a:cubicBezTo>
                  <a:pt x="494115" y="524256"/>
                  <a:pt x="495690" y="513960"/>
                  <a:pt x="508000" y="501650"/>
                </a:cubicBezTo>
                <a:cubicBezTo>
                  <a:pt x="513396" y="496254"/>
                  <a:pt x="520700" y="493183"/>
                  <a:pt x="527050" y="488950"/>
                </a:cubicBezTo>
                <a:cubicBezTo>
                  <a:pt x="532215" y="473456"/>
                  <a:pt x="533790" y="463160"/>
                  <a:pt x="546100" y="450850"/>
                </a:cubicBezTo>
                <a:cubicBezTo>
                  <a:pt x="551496" y="445454"/>
                  <a:pt x="558800" y="442383"/>
                  <a:pt x="565150" y="438150"/>
                </a:cubicBezTo>
                <a:cubicBezTo>
                  <a:pt x="569383" y="431800"/>
                  <a:pt x="572107" y="424126"/>
                  <a:pt x="577850" y="419100"/>
                </a:cubicBezTo>
                <a:cubicBezTo>
                  <a:pt x="608151" y="392587"/>
                  <a:pt x="618079" y="392990"/>
                  <a:pt x="654050" y="381000"/>
                </a:cubicBezTo>
                <a:lnTo>
                  <a:pt x="673100" y="374650"/>
                </a:lnTo>
                <a:cubicBezTo>
                  <a:pt x="679450" y="372533"/>
                  <a:pt x="685656" y="369923"/>
                  <a:pt x="692150" y="368300"/>
                </a:cubicBezTo>
                <a:lnTo>
                  <a:pt x="717550" y="361950"/>
                </a:lnTo>
                <a:cubicBezTo>
                  <a:pt x="723900" y="357717"/>
                  <a:pt x="729774" y="352663"/>
                  <a:pt x="736600" y="349250"/>
                </a:cubicBezTo>
                <a:cubicBezTo>
                  <a:pt x="742587" y="346257"/>
                  <a:pt x="750917" y="347633"/>
                  <a:pt x="755650" y="342900"/>
                </a:cubicBezTo>
                <a:cubicBezTo>
                  <a:pt x="760383" y="338167"/>
                  <a:pt x="757819" y="329077"/>
                  <a:pt x="762000" y="323850"/>
                </a:cubicBezTo>
                <a:cubicBezTo>
                  <a:pt x="774132" y="308685"/>
                  <a:pt x="784762" y="312469"/>
                  <a:pt x="800100" y="304800"/>
                </a:cubicBezTo>
                <a:cubicBezTo>
                  <a:pt x="821030" y="294335"/>
                  <a:pt x="815145" y="289297"/>
                  <a:pt x="838200" y="285750"/>
                </a:cubicBezTo>
                <a:cubicBezTo>
                  <a:pt x="884082" y="278691"/>
                  <a:pt x="980175" y="275040"/>
                  <a:pt x="1016000" y="273050"/>
                </a:cubicBezTo>
                <a:cubicBezTo>
                  <a:pt x="1080021" y="251710"/>
                  <a:pt x="980716" y="284270"/>
                  <a:pt x="1060450" y="260350"/>
                </a:cubicBezTo>
                <a:cubicBezTo>
                  <a:pt x="1073272" y="256503"/>
                  <a:pt x="1085345" y="249851"/>
                  <a:pt x="1098550" y="247650"/>
                </a:cubicBezTo>
                <a:cubicBezTo>
                  <a:pt x="1153867" y="238431"/>
                  <a:pt x="1124159" y="244423"/>
                  <a:pt x="1187450" y="228600"/>
                </a:cubicBezTo>
                <a:cubicBezTo>
                  <a:pt x="1225837" y="219003"/>
                  <a:pt x="1204571" y="225010"/>
                  <a:pt x="1250950" y="209550"/>
                </a:cubicBezTo>
                <a:cubicBezTo>
                  <a:pt x="1257300" y="207433"/>
                  <a:pt x="1263340" y="203866"/>
                  <a:pt x="1270000" y="203200"/>
                </a:cubicBezTo>
                <a:cubicBezTo>
                  <a:pt x="1294458" y="200754"/>
                  <a:pt x="1357335" y="194994"/>
                  <a:pt x="1384300" y="190500"/>
                </a:cubicBezTo>
                <a:cubicBezTo>
                  <a:pt x="1392908" y="189065"/>
                  <a:pt x="1401233" y="186267"/>
                  <a:pt x="1409700" y="184150"/>
                </a:cubicBezTo>
                <a:cubicBezTo>
                  <a:pt x="1449917" y="186267"/>
                  <a:pt x="1490229" y="187011"/>
                  <a:pt x="1530350" y="190500"/>
                </a:cubicBezTo>
                <a:cubicBezTo>
                  <a:pt x="1541138" y="191438"/>
                  <a:pt x="1563658" y="199486"/>
                  <a:pt x="1574800" y="203200"/>
                </a:cubicBezTo>
                <a:cubicBezTo>
                  <a:pt x="1623483" y="201083"/>
                  <a:pt x="1672264" y="200587"/>
                  <a:pt x="1720850" y="196850"/>
                </a:cubicBezTo>
                <a:cubicBezTo>
                  <a:pt x="1727524" y="196337"/>
                  <a:pt x="1733464" y="192339"/>
                  <a:pt x="1739900" y="190500"/>
                </a:cubicBezTo>
                <a:cubicBezTo>
                  <a:pt x="1748291" y="188102"/>
                  <a:pt x="1756692" y="185585"/>
                  <a:pt x="1765300" y="184150"/>
                </a:cubicBezTo>
                <a:cubicBezTo>
                  <a:pt x="1782133" y="181345"/>
                  <a:pt x="1799233" y="180395"/>
                  <a:pt x="1816100" y="177800"/>
                </a:cubicBezTo>
                <a:cubicBezTo>
                  <a:pt x="1909984" y="163356"/>
                  <a:pt x="1749384" y="179655"/>
                  <a:pt x="1924050" y="165100"/>
                </a:cubicBezTo>
                <a:cubicBezTo>
                  <a:pt x="1953683" y="167217"/>
                  <a:pt x="1983570" y="167043"/>
                  <a:pt x="2012950" y="171450"/>
                </a:cubicBezTo>
                <a:cubicBezTo>
                  <a:pt x="2026189" y="173436"/>
                  <a:pt x="2038350" y="179917"/>
                  <a:pt x="2051050" y="184150"/>
                </a:cubicBezTo>
                <a:lnTo>
                  <a:pt x="2108200" y="203200"/>
                </a:lnTo>
                <a:cubicBezTo>
                  <a:pt x="2188472" y="229957"/>
                  <a:pt x="2060132" y="185321"/>
                  <a:pt x="2146300" y="222250"/>
                </a:cubicBezTo>
                <a:cubicBezTo>
                  <a:pt x="2154322" y="225688"/>
                  <a:pt x="2163341" y="226092"/>
                  <a:pt x="2171700" y="228600"/>
                </a:cubicBezTo>
                <a:cubicBezTo>
                  <a:pt x="2184522" y="232447"/>
                  <a:pt x="2209800" y="241300"/>
                  <a:pt x="2209800" y="241300"/>
                </a:cubicBezTo>
                <a:cubicBezTo>
                  <a:pt x="2241550" y="239183"/>
                  <a:pt x="2274075" y="242238"/>
                  <a:pt x="2305050" y="234950"/>
                </a:cubicBezTo>
                <a:cubicBezTo>
                  <a:pt x="2312479" y="233202"/>
                  <a:pt x="2314650" y="222874"/>
                  <a:pt x="2317750" y="215900"/>
                </a:cubicBezTo>
                <a:cubicBezTo>
                  <a:pt x="2323187" y="203667"/>
                  <a:pt x="2330450" y="177800"/>
                  <a:pt x="2330450" y="177800"/>
                </a:cubicBezTo>
                <a:cubicBezTo>
                  <a:pt x="2328333" y="143933"/>
                  <a:pt x="2329392" y="109718"/>
                  <a:pt x="2324100" y="76200"/>
                </a:cubicBezTo>
                <a:cubicBezTo>
                  <a:pt x="2320430" y="52956"/>
                  <a:pt x="2307464" y="58357"/>
                  <a:pt x="2292350" y="50800"/>
                </a:cubicBezTo>
                <a:cubicBezTo>
                  <a:pt x="2285524" y="47387"/>
                  <a:pt x="2280274" y="41200"/>
                  <a:pt x="2273300" y="38100"/>
                </a:cubicBezTo>
                <a:cubicBezTo>
                  <a:pt x="2263137" y="33583"/>
                  <a:pt x="2224577" y="21513"/>
                  <a:pt x="2209800" y="19050"/>
                </a:cubicBezTo>
                <a:cubicBezTo>
                  <a:pt x="2192967" y="16245"/>
                  <a:pt x="2175867" y="15295"/>
                  <a:pt x="2159000" y="12700"/>
                </a:cubicBezTo>
                <a:cubicBezTo>
                  <a:pt x="2148333" y="11059"/>
                  <a:pt x="2137896" y="8124"/>
                  <a:pt x="2127250" y="6350"/>
                </a:cubicBezTo>
                <a:cubicBezTo>
                  <a:pt x="2112487" y="3889"/>
                  <a:pt x="2097617" y="2117"/>
                  <a:pt x="2082800" y="0"/>
                </a:cubicBezTo>
                <a:cubicBezTo>
                  <a:pt x="2058578" y="1425"/>
                  <a:pt x="1969563" y="3662"/>
                  <a:pt x="1930400" y="12700"/>
                </a:cubicBezTo>
                <a:cubicBezTo>
                  <a:pt x="1924195" y="14132"/>
                  <a:pt x="1879097" y="31298"/>
                  <a:pt x="1866900" y="31750"/>
                </a:cubicBezTo>
                <a:cubicBezTo>
                  <a:pt x="1761118" y="35668"/>
                  <a:pt x="1655233" y="35983"/>
                  <a:pt x="1549400" y="38100"/>
                </a:cubicBezTo>
                <a:cubicBezTo>
                  <a:pt x="1469995" y="57951"/>
                  <a:pt x="1568719" y="32580"/>
                  <a:pt x="1504950" y="50800"/>
                </a:cubicBezTo>
                <a:cubicBezTo>
                  <a:pt x="1437772" y="69994"/>
                  <a:pt x="1531992" y="39669"/>
                  <a:pt x="1441450" y="69850"/>
                </a:cubicBezTo>
                <a:lnTo>
                  <a:pt x="1422400" y="76200"/>
                </a:lnTo>
                <a:cubicBezTo>
                  <a:pt x="1416050" y="78317"/>
                  <a:pt x="1410040" y="82327"/>
                  <a:pt x="1403350" y="82550"/>
                </a:cubicBezTo>
                <a:lnTo>
                  <a:pt x="1212850" y="88900"/>
                </a:lnTo>
                <a:cubicBezTo>
                  <a:pt x="1107036" y="104016"/>
                  <a:pt x="1245189" y="85536"/>
                  <a:pt x="1060450" y="101600"/>
                </a:cubicBezTo>
                <a:cubicBezTo>
                  <a:pt x="1047623" y="102715"/>
                  <a:pt x="1034841" y="104827"/>
                  <a:pt x="1022350" y="107950"/>
                </a:cubicBezTo>
                <a:cubicBezTo>
                  <a:pt x="1009363" y="111197"/>
                  <a:pt x="996950" y="116417"/>
                  <a:pt x="984250" y="120650"/>
                </a:cubicBezTo>
                <a:cubicBezTo>
                  <a:pt x="977900" y="122767"/>
                  <a:pt x="971802" y="125900"/>
                  <a:pt x="965200" y="127000"/>
                </a:cubicBezTo>
                <a:cubicBezTo>
                  <a:pt x="952500" y="129117"/>
                  <a:pt x="939669" y="130557"/>
                  <a:pt x="927100" y="133350"/>
                </a:cubicBezTo>
                <a:cubicBezTo>
                  <a:pt x="920566" y="134802"/>
                  <a:pt x="914584" y="138248"/>
                  <a:pt x="908050" y="139700"/>
                </a:cubicBezTo>
                <a:cubicBezTo>
                  <a:pt x="886625" y="144461"/>
                  <a:pt x="851097" y="145919"/>
                  <a:pt x="831850" y="158750"/>
                </a:cubicBezTo>
                <a:cubicBezTo>
                  <a:pt x="825500" y="162983"/>
                  <a:pt x="819774" y="168350"/>
                  <a:pt x="812800" y="171450"/>
                </a:cubicBezTo>
                <a:cubicBezTo>
                  <a:pt x="800567" y="176887"/>
                  <a:pt x="774700" y="184150"/>
                  <a:pt x="774700" y="184150"/>
                </a:cubicBezTo>
                <a:cubicBezTo>
                  <a:pt x="714911" y="243939"/>
                  <a:pt x="810789" y="153741"/>
                  <a:pt x="717550" y="215900"/>
                </a:cubicBezTo>
                <a:cubicBezTo>
                  <a:pt x="704850" y="224367"/>
                  <a:pt x="693930" y="236473"/>
                  <a:pt x="679450" y="241300"/>
                </a:cubicBezTo>
                <a:cubicBezTo>
                  <a:pt x="673100" y="243417"/>
                  <a:pt x="666858" y="245889"/>
                  <a:pt x="660400" y="247650"/>
                </a:cubicBezTo>
                <a:cubicBezTo>
                  <a:pt x="643561" y="252243"/>
                  <a:pt x="626159" y="254830"/>
                  <a:pt x="609600" y="260350"/>
                </a:cubicBezTo>
                <a:cubicBezTo>
                  <a:pt x="603250" y="262467"/>
                  <a:pt x="596537" y="263707"/>
                  <a:pt x="590550" y="266700"/>
                </a:cubicBezTo>
                <a:cubicBezTo>
                  <a:pt x="583724" y="270113"/>
                  <a:pt x="578474" y="276300"/>
                  <a:pt x="571500" y="279400"/>
                </a:cubicBezTo>
                <a:cubicBezTo>
                  <a:pt x="559267" y="284837"/>
                  <a:pt x="544539" y="284674"/>
                  <a:pt x="533400" y="292100"/>
                </a:cubicBezTo>
                <a:cubicBezTo>
                  <a:pt x="527050" y="296333"/>
                  <a:pt x="521176" y="301387"/>
                  <a:pt x="514350" y="304800"/>
                </a:cubicBezTo>
                <a:cubicBezTo>
                  <a:pt x="461770" y="331090"/>
                  <a:pt x="530845" y="287454"/>
                  <a:pt x="476250" y="323850"/>
                </a:cubicBezTo>
                <a:cubicBezTo>
                  <a:pt x="472017" y="330200"/>
                  <a:pt x="468946" y="337504"/>
                  <a:pt x="463550" y="342900"/>
                </a:cubicBezTo>
                <a:cubicBezTo>
                  <a:pt x="458154" y="348296"/>
                  <a:pt x="449268" y="349641"/>
                  <a:pt x="444500" y="355600"/>
                </a:cubicBezTo>
                <a:cubicBezTo>
                  <a:pt x="440319" y="360827"/>
                  <a:pt x="441471" y="368838"/>
                  <a:pt x="438150" y="374650"/>
                </a:cubicBezTo>
                <a:cubicBezTo>
                  <a:pt x="426645" y="394784"/>
                  <a:pt x="416228" y="399444"/>
                  <a:pt x="406400" y="419100"/>
                </a:cubicBezTo>
                <a:cubicBezTo>
                  <a:pt x="380110" y="471680"/>
                  <a:pt x="423746" y="402605"/>
                  <a:pt x="387350" y="457200"/>
                </a:cubicBezTo>
                <a:cubicBezTo>
                  <a:pt x="385233" y="465667"/>
                  <a:pt x="384438" y="474578"/>
                  <a:pt x="381000" y="482600"/>
                </a:cubicBezTo>
                <a:cubicBezTo>
                  <a:pt x="375759" y="494830"/>
                  <a:pt x="359058" y="513071"/>
                  <a:pt x="349250" y="520700"/>
                </a:cubicBezTo>
                <a:cubicBezTo>
                  <a:pt x="337202" y="530071"/>
                  <a:pt x="311150" y="546100"/>
                  <a:pt x="311150" y="546100"/>
                </a:cubicBezTo>
                <a:cubicBezTo>
                  <a:pt x="306917" y="552450"/>
                  <a:pt x="304409" y="560382"/>
                  <a:pt x="298450" y="565150"/>
                </a:cubicBezTo>
                <a:cubicBezTo>
                  <a:pt x="293223" y="569331"/>
                  <a:pt x="285251" y="568249"/>
                  <a:pt x="279400" y="571500"/>
                </a:cubicBezTo>
                <a:cubicBezTo>
                  <a:pt x="266057" y="578913"/>
                  <a:pt x="254000" y="588433"/>
                  <a:pt x="241300" y="596900"/>
                </a:cubicBezTo>
                <a:lnTo>
                  <a:pt x="222250" y="609600"/>
                </a:lnTo>
                <a:cubicBezTo>
                  <a:pt x="195190" y="650191"/>
                  <a:pt x="201083" y="630767"/>
                  <a:pt x="196850" y="63500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266950" y="3505200"/>
            <a:ext cx="1474971" cy="806450"/>
          </a:xfrm>
          <a:custGeom>
            <a:avLst/>
            <a:gdLst>
              <a:gd name="connsiteX0" fmla="*/ 1111250 w 1474971"/>
              <a:gd name="connsiteY0" fmla="*/ 184150 h 806450"/>
              <a:gd name="connsiteX1" fmla="*/ 1111250 w 1474971"/>
              <a:gd name="connsiteY1" fmla="*/ 184150 h 806450"/>
              <a:gd name="connsiteX2" fmla="*/ 1162050 w 1474971"/>
              <a:gd name="connsiteY2" fmla="*/ 209550 h 806450"/>
              <a:gd name="connsiteX3" fmla="*/ 1181100 w 1474971"/>
              <a:gd name="connsiteY3" fmla="*/ 222250 h 806450"/>
              <a:gd name="connsiteX4" fmla="*/ 1244600 w 1474971"/>
              <a:gd name="connsiteY4" fmla="*/ 241300 h 806450"/>
              <a:gd name="connsiteX5" fmla="*/ 1282700 w 1474971"/>
              <a:gd name="connsiteY5" fmla="*/ 266700 h 806450"/>
              <a:gd name="connsiteX6" fmla="*/ 1320800 w 1474971"/>
              <a:gd name="connsiteY6" fmla="*/ 279400 h 806450"/>
              <a:gd name="connsiteX7" fmla="*/ 1339850 w 1474971"/>
              <a:gd name="connsiteY7" fmla="*/ 292100 h 806450"/>
              <a:gd name="connsiteX8" fmla="*/ 1377950 w 1474971"/>
              <a:gd name="connsiteY8" fmla="*/ 298450 h 806450"/>
              <a:gd name="connsiteX9" fmla="*/ 1422400 w 1474971"/>
              <a:gd name="connsiteY9" fmla="*/ 317500 h 806450"/>
              <a:gd name="connsiteX10" fmla="*/ 1460500 w 1474971"/>
              <a:gd name="connsiteY10" fmla="*/ 330200 h 806450"/>
              <a:gd name="connsiteX11" fmla="*/ 1466850 w 1474971"/>
              <a:gd name="connsiteY11" fmla="*/ 285750 h 806450"/>
              <a:gd name="connsiteX12" fmla="*/ 1428750 w 1474971"/>
              <a:gd name="connsiteY12" fmla="*/ 260350 h 806450"/>
              <a:gd name="connsiteX13" fmla="*/ 1416050 w 1474971"/>
              <a:gd name="connsiteY13" fmla="*/ 241300 h 806450"/>
              <a:gd name="connsiteX14" fmla="*/ 1377950 w 1474971"/>
              <a:gd name="connsiteY14" fmla="*/ 228600 h 806450"/>
              <a:gd name="connsiteX15" fmla="*/ 1352550 w 1474971"/>
              <a:gd name="connsiteY15" fmla="*/ 203200 h 806450"/>
              <a:gd name="connsiteX16" fmla="*/ 1333500 w 1474971"/>
              <a:gd name="connsiteY16" fmla="*/ 184150 h 806450"/>
              <a:gd name="connsiteX17" fmla="*/ 1295400 w 1474971"/>
              <a:gd name="connsiteY17" fmla="*/ 158750 h 806450"/>
              <a:gd name="connsiteX18" fmla="*/ 1282700 w 1474971"/>
              <a:gd name="connsiteY18" fmla="*/ 139700 h 806450"/>
              <a:gd name="connsiteX19" fmla="*/ 1244600 w 1474971"/>
              <a:gd name="connsiteY19" fmla="*/ 127000 h 806450"/>
              <a:gd name="connsiteX20" fmla="*/ 1225550 w 1474971"/>
              <a:gd name="connsiteY20" fmla="*/ 120650 h 806450"/>
              <a:gd name="connsiteX21" fmla="*/ 1187450 w 1474971"/>
              <a:gd name="connsiteY21" fmla="*/ 95250 h 806450"/>
              <a:gd name="connsiteX22" fmla="*/ 1123950 w 1474971"/>
              <a:gd name="connsiteY22" fmla="*/ 76200 h 806450"/>
              <a:gd name="connsiteX23" fmla="*/ 1104900 w 1474971"/>
              <a:gd name="connsiteY23" fmla="*/ 69850 h 806450"/>
              <a:gd name="connsiteX24" fmla="*/ 1085850 w 1474971"/>
              <a:gd name="connsiteY24" fmla="*/ 63500 h 806450"/>
              <a:gd name="connsiteX25" fmla="*/ 958850 w 1474971"/>
              <a:gd name="connsiteY25" fmla="*/ 44450 h 806450"/>
              <a:gd name="connsiteX26" fmla="*/ 901700 w 1474971"/>
              <a:gd name="connsiteY26" fmla="*/ 25400 h 806450"/>
              <a:gd name="connsiteX27" fmla="*/ 882650 w 1474971"/>
              <a:gd name="connsiteY27" fmla="*/ 19050 h 806450"/>
              <a:gd name="connsiteX28" fmla="*/ 850900 w 1474971"/>
              <a:gd name="connsiteY28" fmla="*/ 12700 h 806450"/>
              <a:gd name="connsiteX29" fmla="*/ 825500 w 1474971"/>
              <a:gd name="connsiteY29" fmla="*/ 6350 h 806450"/>
              <a:gd name="connsiteX30" fmla="*/ 787400 w 1474971"/>
              <a:gd name="connsiteY30" fmla="*/ 0 h 806450"/>
              <a:gd name="connsiteX31" fmla="*/ 584200 w 1474971"/>
              <a:gd name="connsiteY31" fmla="*/ 6350 h 806450"/>
              <a:gd name="connsiteX32" fmla="*/ 565150 w 1474971"/>
              <a:gd name="connsiteY32" fmla="*/ 12700 h 806450"/>
              <a:gd name="connsiteX33" fmla="*/ 533400 w 1474971"/>
              <a:gd name="connsiteY33" fmla="*/ 19050 h 806450"/>
              <a:gd name="connsiteX34" fmla="*/ 495300 w 1474971"/>
              <a:gd name="connsiteY34" fmla="*/ 31750 h 806450"/>
              <a:gd name="connsiteX35" fmla="*/ 476250 w 1474971"/>
              <a:gd name="connsiteY35" fmla="*/ 38100 h 806450"/>
              <a:gd name="connsiteX36" fmla="*/ 457200 w 1474971"/>
              <a:gd name="connsiteY36" fmla="*/ 44450 h 806450"/>
              <a:gd name="connsiteX37" fmla="*/ 438150 w 1474971"/>
              <a:gd name="connsiteY37" fmla="*/ 50800 h 806450"/>
              <a:gd name="connsiteX38" fmla="*/ 381000 w 1474971"/>
              <a:gd name="connsiteY38" fmla="*/ 101600 h 806450"/>
              <a:gd name="connsiteX39" fmla="*/ 355600 w 1474971"/>
              <a:gd name="connsiteY39" fmla="*/ 158750 h 806450"/>
              <a:gd name="connsiteX40" fmla="*/ 336550 w 1474971"/>
              <a:gd name="connsiteY40" fmla="*/ 177800 h 806450"/>
              <a:gd name="connsiteX41" fmla="*/ 317500 w 1474971"/>
              <a:gd name="connsiteY41" fmla="*/ 234950 h 806450"/>
              <a:gd name="connsiteX42" fmla="*/ 311150 w 1474971"/>
              <a:gd name="connsiteY42" fmla="*/ 254000 h 806450"/>
              <a:gd name="connsiteX43" fmla="*/ 234950 w 1474971"/>
              <a:gd name="connsiteY43" fmla="*/ 304800 h 806450"/>
              <a:gd name="connsiteX44" fmla="*/ 215900 w 1474971"/>
              <a:gd name="connsiteY44" fmla="*/ 317500 h 806450"/>
              <a:gd name="connsiteX45" fmla="*/ 196850 w 1474971"/>
              <a:gd name="connsiteY45" fmla="*/ 330200 h 806450"/>
              <a:gd name="connsiteX46" fmla="*/ 177800 w 1474971"/>
              <a:gd name="connsiteY46" fmla="*/ 336550 h 806450"/>
              <a:gd name="connsiteX47" fmla="*/ 158750 w 1474971"/>
              <a:gd name="connsiteY47" fmla="*/ 374650 h 806450"/>
              <a:gd name="connsiteX48" fmla="*/ 139700 w 1474971"/>
              <a:gd name="connsiteY48" fmla="*/ 412750 h 806450"/>
              <a:gd name="connsiteX49" fmla="*/ 101600 w 1474971"/>
              <a:gd name="connsiteY49" fmla="*/ 431800 h 806450"/>
              <a:gd name="connsiteX50" fmla="*/ 63500 w 1474971"/>
              <a:gd name="connsiteY50" fmla="*/ 457200 h 806450"/>
              <a:gd name="connsiteX51" fmla="*/ 44450 w 1474971"/>
              <a:gd name="connsiteY51" fmla="*/ 469900 h 806450"/>
              <a:gd name="connsiteX52" fmla="*/ 19050 w 1474971"/>
              <a:gd name="connsiteY52" fmla="*/ 508000 h 806450"/>
              <a:gd name="connsiteX53" fmla="*/ 0 w 1474971"/>
              <a:gd name="connsiteY53" fmla="*/ 546100 h 806450"/>
              <a:gd name="connsiteX54" fmla="*/ 19050 w 1474971"/>
              <a:gd name="connsiteY54" fmla="*/ 641350 h 806450"/>
              <a:gd name="connsiteX55" fmla="*/ 25400 w 1474971"/>
              <a:gd name="connsiteY55" fmla="*/ 660400 h 806450"/>
              <a:gd name="connsiteX56" fmla="*/ 31750 w 1474971"/>
              <a:gd name="connsiteY56" fmla="*/ 679450 h 806450"/>
              <a:gd name="connsiteX57" fmla="*/ 50800 w 1474971"/>
              <a:gd name="connsiteY57" fmla="*/ 692150 h 806450"/>
              <a:gd name="connsiteX58" fmla="*/ 63500 w 1474971"/>
              <a:gd name="connsiteY58" fmla="*/ 711200 h 806450"/>
              <a:gd name="connsiteX59" fmla="*/ 76200 w 1474971"/>
              <a:gd name="connsiteY59" fmla="*/ 749300 h 806450"/>
              <a:gd name="connsiteX60" fmla="*/ 88900 w 1474971"/>
              <a:gd name="connsiteY60" fmla="*/ 806450 h 806450"/>
              <a:gd name="connsiteX61" fmla="*/ 120650 w 1474971"/>
              <a:gd name="connsiteY61" fmla="*/ 800100 h 806450"/>
              <a:gd name="connsiteX62" fmla="*/ 101600 w 1474971"/>
              <a:gd name="connsiteY62" fmla="*/ 698500 h 806450"/>
              <a:gd name="connsiteX63" fmla="*/ 95250 w 1474971"/>
              <a:gd name="connsiteY63" fmla="*/ 679450 h 806450"/>
              <a:gd name="connsiteX64" fmla="*/ 88900 w 1474971"/>
              <a:gd name="connsiteY64" fmla="*/ 660400 h 806450"/>
              <a:gd name="connsiteX65" fmla="*/ 95250 w 1474971"/>
              <a:gd name="connsiteY65" fmla="*/ 622300 h 806450"/>
              <a:gd name="connsiteX66" fmla="*/ 101600 w 1474971"/>
              <a:gd name="connsiteY66" fmla="*/ 552450 h 806450"/>
              <a:gd name="connsiteX67" fmla="*/ 127000 w 1474971"/>
              <a:gd name="connsiteY67" fmla="*/ 495300 h 806450"/>
              <a:gd name="connsiteX68" fmla="*/ 152400 w 1474971"/>
              <a:gd name="connsiteY68" fmla="*/ 463550 h 806450"/>
              <a:gd name="connsiteX69" fmla="*/ 165100 w 1474971"/>
              <a:gd name="connsiteY69" fmla="*/ 444500 h 806450"/>
              <a:gd name="connsiteX70" fmla="*/ 184150 w 1474971"/>
              <a:gd name="connsiteY70" fmla="*/ 431800 h 806450"/>
              <a:gd name="connsiteX71" fmla="*/ 247650 w 1474971"/>
              <a:gd name="connsiteY71" fmla="*/ 412750 h 806450"/>
              <a:gd name="connsiteX72" fmla="*/ 304800 w 1474971"/>
              <a:gd name="connsiteY72" fmla="*/ 393700 h 806450"/>
              <a:gd name="connsiteX73" fmla="*/ 323850 w 1474971"/>
              <a:gd name="connsiteY73" fmla="*/ 387350 h 806450"/>
              <a:gd name="connsiteX74" fmla="*/ 361950 w 1474971"/>
              <a:gd name="connsiteY74" fmla="*/ 361950 h 806450"/>
              <a:gd name="connsiteX75" fmla="*/ 400050 w 1474971"/>
              <a:gd name="connsiteY75" fmla="*/ 342900 h 806450"/>
              <a:gd name="connsiteX76" fmla="*/ 425450 w 1474971"/>
              <a:gd name="connsiteY76" fmla="*/ 304800 h 806450"/>
              <a:gd name="connsiteX77" fmla="*/ 431800 w 1474971"/>
              <a:gd name="connsiteY77" fmla="*/ 285750 h 806450"/>
              <a:gd name="connsiteX78" fmla="*/ 450850 w 1474971"/>
              <a:gd name="connsiteY78" fmla="*/ 273050 h 806450"/>
              <a:gd name="connsiteX79" fmla="*/ 457200 w 1474971"/>
              <a:gd name="connsiteY79" fmla="*/ 254000 h 806450"/>
              <a:gd name="connsiteX80" fmla="*/ 495300 w 1474971"/>
              <a:gd name="connsiteY80" fmla="*/ 241300 h 806450"/>
              <a:gd name="connsiteX81" fmla="*/ 514350 w 1474971"/>
              <a:gd name="connsiteY81" fmla="*/ 228600 h 806450"/>
              <a:gd name="connsiteX82" fmla="*/ 527050 w 1474971"/>
              <a:gd name="connsiteY82" fmla="*/ 209550 h 806450"/>
              <a:gd name="connsiteX83" fmla="*/ 546100 w 1474971"/>
              <a:gd name="connsiteY83" fmla="*/ 203200 h 806450"/>
              <a:gd name="connsiteX84" fmla="*/ 584200 w 1474971"/>
              <a:gd name="connsiteY84" fmla="*/ 184150 h 806450"/>
              <a:gd name="connsiteX85" fmla="*/ 596900 w 1474971"/>
              <a:gd name="connsiteY85" fmla="*/ 165100 h 806450"/>
              <a:gd name="connsiteX86" fmla="*/ 615950 w 1474971"/>
              <a:gd name="connsiteY86" fmla="*/ 158750 h 806450"/>
              <a:gd name="connsiteX87" fmla="*/ 673100 w 1474971"/>
              <a:gd name="connsiteY87" fmla="*/ 133350 h 806450"/>
              <a:gd name="connsiteX88" fmla="*/ 730250 w 1474971"/>
              <a:gd name="connsiteY88" fmla="*/ 114300 h 806450"/>
              <a:gd name="connsiteX89" fmla="*/ 749300 w 1474971"/>
              <a:gd name="connsiteY89" fmla="*/ 107950 h 806450"/>
              <a:gd name="connsiteX90" fmla="*/ 857250 w 1474971"/>
              <a:gd name="connsiteY90" fmla="*/ 95250 h 806450"/>
              <a:gd name="connsiteX91" fmla="*/ 946150 w 1474971"/>
              <a:gd name="connsiteY91" fmla="*/ 101600 h 806450"/>
              <a:gd name="connsiteX92" fmla="*/ 990600 w 1474971"/>
              <a:gd name="connsiteY92" fmla="*/ 114300 h 806450"/>
              <a:gd name="connsiteX93" fmla="*/ 1041400 w 1474971"/>
              <a:gd name="connsiteY93" fmla="*/ 127000 h 806450"/>
              <a:gd name="connsiteX94" fmla="*/ 1060450 w 1474971"/>
              <a:gd name="connsiteY94" fmla="*/ 133350 h 806450"/>
              <a:gd name="connsiteX95" fmla="*/ 1079500 w 1474971"/>
              <a:gd name="connsiteY95" fmla="*/ 146050 h 806450"/>
              <a:gd name="connsiteX96" fmla="*/ 1117600 w 1474971"/>
              <a:gd name="connsiteY96" fmla="*/ 158750 h 806450"/>
              <a:gd name="connsiteX97" fmla="*/ 1136650 w 1474971"/>
              <a:gd name="connsiteY97" fmla="*/ 165100 h 806450"/>
              <a:gd name="connsiteX98" fmla="*/ 1111250 w 1474971"/>
              <a:gd name="connsiteY98" fmla="*/ 184150 h 80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474971" h="806450">
                <a:moveTo>
                  <a:pt x="1111250" y="184150"/>
                </a:moveTo>
                <a:lnTo>
                  <a:pt x="1111250" y="184150"/>
                </a:lnTo>
                <a:cubicBezTo>
                  <a:pt x="1128183" y="192617"/>
                  <a:pt x="1145430" y="200484"/>
                  <a:pt x="1162050" y="209550"/>
                </a:cubicBezTo>
                <a:cubicBezTo>
                  <a:pt x="1168750" y="213204"/>
                  <a:pt x="1174085" y="219244"/>
                  <a:pt x="1181100" y="222250"/>
                </a:cubicBezTo>
                <a:cubicBezTo>
                  <a:pt x="1205948" y="232899"/>
                  <a:pt x="1218989" y="224226"/>
                  <a:pt x="1244600" y="241300"/>
                </a:cubicBezTo>
                <a:cubicBezTo>
                  <a:pt x="1257300" y="249767"/>
                  <a:pt x="1268220" y="261873"/>
                  <a:pt x="1282700" y="266700"/>
                </a:cubicBezTo>
                <a:cubicBezTo>
                  <a:pt x="1295400" y="270933"/>
                  <a:pt x="1309661" y="271974"/>
                  <a:pt x="1320800" y="279400"/>
                </a:cubicBezTo>
                <a:cubicBezTo>
                  <a:pt x="1327150" y="283633"/>
                  <a:pt x="1332610" y="289687"/>
                  <a:pt x="1339850" y="292100"/>
                </a:cubicBezTo>
                <a:cubicBezTo>
                  <a:pt x="1352064" y="296171"/>
                  <a:pt x="1365250" y="296333"/>
                  <a:pt x="1377950" y="298450"/>
                </a:cubicBezTo>
                <a:cubicBezTo>
                  <a:pt x="1408173" y="318599"/>
                  <a:pt x="1385123" y="306317"/>
                  <a:pt x="1422400" y="317500"/>
                </a:cubicBezTo>
                <a:cubicBezTo>
                  <a:pt x="1435222" y="321347"/>
                  <a:pt x="1460500" y="330200"/>
                  <a:pt x="1460500" y="330200"/>
                </a:cubicBezTo>
                <a:cubicBezTo>
                  <a:pt x="1470288" y="315518"/>
                  <a:pt x="1483917" y="305255"/>
                  <a:pt x="1466850" y="285750"/>
                </a:cubicBezTo>
                <a:cubicBezTo>
                  <a:pt x="1456799" y="274263"/>
                  <a:pt x="1428750" y="260350"/>
                  <a:pt x="1428750" y="260350"/>
                </a:cubicBezTo>
                <a:cubicBezTo>
                  <a:pt x="1424517" y="254000"/>
                  <a:pt x="1422522" y="245345"/>
                  <a:pt x="1416050" y="241300"/>
                </a:cubicBezTo>
                <a:cubicBezTo>
                  <a:pt x="1404698" y="234205"/>
                  <a:pt x="1377950" y="228600"/>
                  <a:pt x="1377950" y="228600"/>
                </a:cubicBezTo>
                <a:cubicBezTo>
                  <a:pt x="1365855" y="192314"/>
                  <a:pt x="1381579" y="222552"/>
                  <a:pt x="1352550" y="203200"/>
                </a:cubicBezTo>
                <a:cubicBezTo>
                  <a:pt x="1345078" y="198219"/>
                  <a:pt x="1340589" y="189663"/>
                  <a:pt x="1333500" y="184150"/>
                </a:cubicBezTo>
                <a:cubicBezTo>
                  <a:pt x="1321452" y="174779"/>
                  <a:pt x="1295400" y="158750"/>
                  <a:pt x="1295400" y="158750"/>
                </a:cubicBezTo>
                <a:cubicBezTo>
                  <a:pt x="1291167" y="152400"/>
                  <a:pt x="1289172" y="143745"/>
                  <a:pt x="1282700" y="139700"/>
                </a:cubicBezTo>
                <a:cubicBezTo>
                  <a:pt x="1271348" y="132605"/>
                  <a:pt x="1257300" y="131233"/>
                  <a:pt x="1244600" y="127000"/>
                </a:cubicBezTo>
                <a:cubicBezTo>
                  <a:pt x="1238250" y="124883"/>
                  <a:pt x="1231119" y="124363"/>
                  <a:pt x="1225550" y="120650"/>
                </a:cubicBezTo>
                <a:cubicBezTo>
                  <a:pt x="1212850" y="112183"/>
                  <a:pt x="1202258" y="98952"/>
                  <a:pt x="1187450" y="95250"/>
                </a:cubicBezTo>
                <a:cubicBezTo>
                  <a:pt x="1149063" y="85653"/>
                  <a:pt x="1170329" y="91660"/>
                  <a:pt x="1123950" y="76200"/>
                </a:cubicBezTo>
                <a:lnTo>
                  <a:pt x="1104900" y="69850"/>
                </a:lnTo>
                <a:cubicBezTo>
                  <a:pt x="1098550" y="67733"/>
                  <a:pt x="1092452" y="64600"/>
                  <a:pt x="1085850" y="63500"/>
                </a:cubicBezTo>
                <a:cubicBezTo>
                  <a:pt x="992817" y="47995"/>
                  <a:pt x="1035202" y="53994"/>
                  <a:pt x="958850" y="44450"/>
                </a:cubicBezTo>
                <a:lnTo>
                  <a:pt x="901700" y="25400"/>
                </a:lnTo>
                <a:cubicBezTo>
                  <a:pt x="895350" y="23283"/>
                  <a:pt x="889214" y="20363"/>
                  <a:pt x="882650" y="19050"/>
                </a:cubicBezTo>
                <a:cubicBezTo>
                  <a:pt x="872067" y="16933"/>
                  <a:pt x="861436" y="15041"/>
                  <a:pt x="850900" y="12700"/>
                </a:cubicBezTo>
                <a:cubicBezTo>
                  <a:pt x="842381" y="10807"/>
                  <a:pt x="834058" y="8062"/>
                  <a:pt x="825500" y="6350"/>
                </a:cubicBezTo>
                <a:cubicBezTo>
                  <a:pt x="812875" y="3825"/>
                  <a:pt x="800100" y="2117"/>
                  <a:pt x="787400" y="0"/>
                </a:cubicBezTo>
                <a:cubicBezTo>
                  <a:pt x="719667" y="2117"/>
                  <a:pt x="651856" y="2484"/>
                  <a:pt x="584200" y="6350"/>
                </a:cubicBezTo>
                <a:cubicBezTo>
                  <a:pt x="577517" y="6732"/>
                  <a:pt x="571644" y="11077"/>
                  <a:pt x="565150" y="12700"/>
                </a:cubicBezTo>
                <a:cubicBezTo>
                  <a:pt x="554679" y="15318"/>
                  <a:pt x="543813" y="16210"/>
                  <a:pt x="533400" y="19050"/>
                </a:cubicBezTo>
                <a:cubicBezTo>
                  <a:pt x="520485" y="22572"/>
                  <a:pt x="508000" y="27517"/>
                  <a:pt x="495300" y="31750"/>
                </a:cubicBezTo>
                <a:lnTo>
                  <a:pt x="476250" y="38100"/>
                </a:lnTo>
                <a:lnTo>
                  <a:pt x="457200" y="44450"/>
                </a:lnTo>
                <a:lnTo>
                  <a:pt x="438150" y="50800"/>
                </a:lnTo>
                <a:cubicBezTo>
                  <a:pt x="394654" y="94296"/>
                  <a:pt x="414994" y="78937"/>
                  <a:pt x="381000" y="101600"/>
                </a:cubicBezTo>
                <a:cubicBezTo>
                  <a:pt x="371770" y="129289"/>
                  <a:pt x="372371" y="138624"/>
                  <a:pt x="355600" y="158750"/>
                </a:cubicBezTo>
                <a:cubicBezTo>
                  <a:pt x="349851" y="165649"/>
                  <a:pt x="342900" y="171450"/>
                  <a:pt x="336550" y="177800"/>
                </a:cubicBezTo>
                <a:lnTo>
                  <a:pt x="317500" y="234950"/>
                </a:lnTo>
                <a:cubicBezTo>
                  <a:pt x="315383" y="241300"/>
                  <a:pt x="316719" y="250287"/>
                  <a:pt x="311150" y="254000"/>
                </a:cubicBezTo>
                <a:lnTo>
                  <a:pt x="234950" y="304800"/>
                </a:lnTo>
                <a:lnTo>
                  <a:pt x="215900" y="317500"/>
                </a:lnTo>
                <a:cubicBezTo>
                  <a:pt x="209550" y="321733"/>
                  <a:pt x="204090" y="327787"/>
                  <a:pt x="196850" y="330200"/>
                </a:cubicBezTo>
                <a:lnTo>
                  <a:pt x="177800" y="336550"/>
                </a:lnTo>
                <a:cubicBezTo>
                  <a:pt x="161839" y="384433"/>
                  <a:pt x="183369" y="325411"/>
                  <a:pt x="158750" y="374650"/>
                </a:cubicBezTo>
                <a:cubicBezTo>
                  <a:pt x="148421" y="395308"/>
                  <a:pt x="157898" y="394552"/>
                  <a:pt x="139700" y="412750"/>
                </a:cubicBezTo>
                <a:cubicBezTo>
                  <a:pt x="118557" y="433893"/>
                  <a:pt x="124841" y="418888"/>
                  <a:pt x="101600" y="431800"/>
                </a:cubicBezTo>
                <a:cubicBezTo>
                  <a:pt x="88257" y="439213"/>
                  <a:pt x="76200" y="448733"/>
                  <a:pt x="63500" y="457200"/>
                </a:cubicBezTo>
                <a:lnTo>
                  <a:pt x="44450" y="469900"/>
                </a:lnTo>
                <a:cubicBezTo>
                  <a:pt x="35983" y="482600"/>
                  <a:pt x="23877" y="493520"/>
                  <a:pt x="19050" y="508000"/>
                </a:cubicBezTo>
                <a:cubicBezTo>
                  <a:pt x="10287" y="534290"/>
                  <a:pt x="16413" y="521481"/>
                  <a:pt x="0" y="546100"/>
                </a:cubicBezTo>
                <a:cubicBezTo>
                  <a:pt x="7828" y="616555"/>
                  <a:pt x="289" y="585066"/>
                  <a:pt x="19050" y="641350"/>
                </a:cubicBezTo>
                <a:lnTo>
                  <a:pt x="25400" y="660400"/>
                </a:lnTo>
                <a:cubicBezTo>
                  <a:pt x="27517" y="666750"/>
                  <a:pt x="26181" y="675737"/>
                  <a:pt x="31750" y="679450"/>
                </a:cubicBezTo>
                <a:lnTo>
                  <a:pt x="50800" y="692150"/>
                </a:lnTo>
                <a:cubicBezTo>
                  <a:pt x="55033" y="698500"/>
                  <a:pt x="60400" y="704226"/>
                  <a:pt x="63500" y="711200"/>
                </a:cubicBezTo>
                <a:cubicBezTo>
                  <a:pt x="68937" y="723433"/>
                  <a:pt x="71967" y="736600"/>
                  <a:pt x="76200" y="749300"/>
                </a:cubicBezTo>
                <a:cubicBezTo>
                  <a:pt x="86621" y="780564"/>
                  <a:pt x="81450" y="761748"/>
                  <a:pt x="88900" y="806450"/>
                </a:cubicBezTo>
                <a:cubicBezTo>
                  <a:pt x="99483" y="804333"/>
                  <a:pt x="116962" y="810243"/>
                  <a:pt x="120650" y="800100"/>
                </a:cubicBezTo>
                <a:cubicBezTo>
                  <a:pt x="130002" y="774382"/>
                  <a:pt x="110307" y="724621"/>
                  <a:pt x="101600" y="698500"/>
                </a:cubicBezTo>
                <a:lnTo>
                  <a:pt x="95250" y="679450"/>
                </a:lnTo>
                <a:lnTo>
                  <a:pt x="88900" y="660400"/>
                </a:lnTo>
                <a:cubicBezTo>
                  <a:pt x="91017" y="647700"/>
                  <a:pt x="93746" y="635087"/>
                  <a:pt x="95250" y="622300"/>
                </a:cubicBezTo>
                <a:cubicBezTo>
                  <a:pt x="97982" y="599081"/>
                  <a:pt x="97537" y="575474"/>
                  <a:pt x="101600" y="552450"/>
                </a:cubicBezTo>
                <a:cubicBezTo>
                  <a:pt x="110536" y="501813"/>
                  <a:pt x="110396" y="528508"/>
                  <a:pt x="127000" y="495300"/>
                </a:cubicBezTo>
                <a:cubicBezTo>
                  <a:pt x="142336" y="464628"/>
                  <a:pt x="120287" y="484959"/>
                  <a:pt x="152400" y="463550"/>
                </a:cubicBezTo>
                <a:cubicBezTo>
                  <a:pt x="156633" y="457200"/>
                  <a:pt x="159704" y="449896"/>
                  <a:pt x="165100" y="444500"/>
                </a:cubicBezTo>
                <a:cubicBezTo>
                  <a:pt x="170496" y="439104"/>
                  <a:pt x="177176" y="434900"/>
                  <a:pt x="184150" y="431800"/>
                </a:cubicBezTo>
                <a:cubicBezTo>
                  <a:pt x="215236" y="417984"/>
                  <a:pt x="219233" y="421275"/>
                  <a:pt x="247650" y="412750"/>
                </a:cubicBezTo>
                <a:lnTo>
                  <a:pt x="304800" y="393700"/>
                </a:lnTo>
                <a:cubicBezTo>
                  <a:pt x="311150" y="391583"/>
                  <a:pt x="318281" y="391063"/>
                  <a:pt x="323850" y="387350"/>
                </a:cubicBezTo>
                <a:cubicBezTo>
                  <a:pt x="336550" y="378883"/>
                  <a:pt x="347470" y="366777"/>
                  <a:pt x="361950" y="361950"/>
                </a:cubicBezTo>
                <a:cubicBezTo>
                  <a:pt x="388240" y="353187"/>
                  <a:pt x="375431" y="359313"/>
                  <a:pt x="400050" y="342900"/>
                </a:cubicBezTo>
                <a:cubicBezTo>
                  <a:pt x="408517" y="330200"/>
                  <a:pt x="420623" y="319280"/>
                  <a:pt x="425450" y="304800"/>
                </a:cubicBezTo>
                <a:cubicBezTo>
                  <a:pt x="427567" y="298450"/>
                  <a:pt x="427619" y="290977"/>
                  <a:pt x="431800" y="285750"/>
                </a:cubicBezTo>
                <a:cubicBezTo>
                  <a:pt x="436568" y="279791"/>
                  <a:pt x="444500" y="277283"/>
                  <a:pt x="450850" y="273050"/>
                </a:cubicBezTo>
                <a:cubicBezTo>
                  <a:pt x="452967" y="266700"/>
                  <a:pt x="451753" y="257891"/>
                  <a:pt x="457200" y="254000"/>
                </a:cubicBezTo>
                <a:cubicBezTo>
                  <a:pt x="468093" y="246219"/>
                  <a:pt x="484161" y="248726"/>
                  <a:pt x="495300" y="241300"/>
                </a:cubicBezTo>
                <a:lnTo>
                  <a:pt x="514350" y="228600"/>
                </a:lnTo>
                <a:cubicBezTo>
                  <a:pt x="518583" y="222250"/>
                  <a:pt x="521091" y="214318"/>
                  <a:pt x="527050" y="209550"/>
                </a:cubicBezTo>
                <a:cubicBezTo>
                  <a:pt x="532277" y="205369"/>
                  <a:pt x="540113" y="206193"/>
                  <a:pt x="546100" y="203200"/>
                </a:cubicBezTo>
                <a:cubicBezTo>
                  <a:pt x="595339" y="178581"/>
                  <a:pt x="536317" y="200111"/>
                  <a:pt x="584200" y="184150"/>
                </a:cubicBezTo>
                <a:cubicBezTo>
                  <a:pt x="588433" y="177800"/>
                  <a:pt x="590941" y="169868"/>
                  <a:pt x="596900" y="165100"/>
                </a:cubicBezTo>
                <a:cubicBezTo>
                  <a:pt x="602127" y="160919"/>
                  <a:pt x="609963" y="161743"/>
                  <a:pt x="615950" y="158750"/>
                </a:cubicBezTo>
                <a:cubicBezTo>
                  <a:pt x="676327" y="128561"/>
                  <a:pt x="574806" y="166115"/>
                  <a:pt x="673100" y="133350"/>
                </a:cubicBezTo>
                <a:lnTo>
                  <a:pt x="730250" y="114300"/>
                </a:lnTo>
                <a:cubicBezTo>
                  <a:pt x="736600" y="112183"/>
                  <a:pt x="742674" y="108897"/>
                  <a:pt x="749300" y="107950"/>
                </a:cubicBezTo>
                <a:cubicBezTo>
                  <a:pt x="814808" y="98592"/>
                  <a:pt x="778857" y="103089"/>
                  <a:pt x="857250" y="95250"/>
                </a:cubicBezTo>
                <a:cubicBezTo>
                  <a:pt x="886883" y="97367"/>
                  <a:pt x="916623" y="98319"/>
                  <a:pt x="946150" y="101600"/>
                </a:cubicBezTo>
                <a:cubicBezTo>
                  <a:pt x="963997" y="103583"/>
                  <a:pt x="974044" y="109785"/>
                  <a:pt x="990600" y="114300"/>
                </a:cubicBezTo>
                <a:cubicBezTo>
                  <a:pt x="1007439" y="118893"/>
                  <a:pt x="1024841" y="121480"/>
                  <a:pt x="1041400" y="127000"/>
                </a:cubicBezTo>
                <a:cubicBezTo>
                  <a:pt x="1047750" y="129117"/>
                  <a:pt x="1054463" y="130357"/>
                  <a:pt x="1060450" y="133350"/>
                </a:cubicBezTo>
                <a:cubicBezTo>
                  <a:pt x="1067276" y="136763"/>
                  <a:pt x="1072526" y="142950"/>
                  <a:pt x="1079500" y="146050"/>
                </a:cubicBezTo>
                <a:cubicBezTo>
                  <a:pt x="1091733" y="151487"/>
                  <a:pt x="1104900" y="154517"/>
                  <a:pt x="1117600" y="158750"/>
                </a:cubicBezTo>
                <a:cubicBezTo>
                  <a:pt x="1123950" y="160867"/>
                  <a:pt x="1133657" y="159113"/>
                  <a:pt x="1136650" y="165100"/>
                </a:cubicBezTo>
                <a:lnTo>
                  <a:pt x="1111250" y="18415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09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3" grpId="2"/>
      <p:bldP spid="4" grpId="0"/>
      <p:bldP spid="4" grpId="1"/>
      <p:bldP spid="5" grpId="0"/>
      <p:bldP spid="7" grpId="0" animBg="1"/>
      <p:bldP spid="7" grpId="1" animBg="1"/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908720" y="-139553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</a:rPr>
              <a:t>Can one find such a ceiling that the fly would be unable to walk on? </a:t>
            </a:r>
          </a:p>
        </p:txBody>
      </p:sp>
      <p:sp>
        <p:nvSpPr>
          <p:cNvPr id="4" name="Rectangle 3"/>
          <p:cNvSpPr/>
          <p:nvPr/>
        </p:nvSpPr>
        <p:spPr>
          <a:xfrm>
            <a:off x="5795120" y="655301"/>
            <a:ext cx="2880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unable to walk on</a:t>
            </a:r>
          </a:p>
        </p:txBody>
      </p:sp>
      <p:cxnSp>
        <p:nvCxnSpPr>
          <p:cNvPr id="8" name="Straight Arrow Connector 7"/>
          <p:cNvCxnSpPr>
            <a:endCxn id="12" idx="0"/>
          </p:cNvCxnSpPr>
          <p:nvPr/>
        </p:nvCxnSpPr>
        <p:spPr>
          <a:xfrm flipH="1">
            <a:off x="1619672" y="1737975"/>
            <a:ext cx="2952328" cy="14750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3548" y="3212976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To be kept stick to the ceiling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572000" y="1737975"/>
            <a:ext cx="0" cy="14750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55876" y="3212976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To fall off immediately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72000" y="1737975"/>
            <a:ext cx="3240360" cy="14750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flipH="1">
            <a:off x="6480212" y="3212976"/>
            <a:ext cx="2484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To be unable to stick to the ceiling</a:t>
            </a:r>
            <a:endParaRPr lang="en-US" sz="2400" b="1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Users\talenti\Desktop\Fly\Slike\G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93096"/>
            <a:ext cx="2301667" cy="2301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talenti\Desktop\Fly\Slike\Ceil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578" y="4075826"/>
            <a:ext cx="3024844" cy="143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talenti\Desktop\Fly\Slike\Wat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578" y="5517232"/>
            <a:ext cx="3024844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talenti\Desktop\Fly\Slike\Gudr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450" y="4365104"/>
            <a:ext cx="27818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3477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2544E-6 L 0.20868 0.245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34" y="12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25809E-6 L -0.29115 0.0827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66" y="41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12" grpId="0"/>
      <p:bldP spid="18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talenti\Desktop\Fly\Slike\muva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34834">
            <a:off x="3278003" y="2578798"/>
            <a:ext cx="3773488" cy="202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1619672" y="2448539"/>
            <a:ext cx="6120679" cy="43204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</a:rPr>
              <a:t>To be kept stick to the ceiling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40768"/>
            <a:ext cx="9144000" cy="129614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0975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Glue would permanently keep the fly stick to it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2205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talenti\Desktop\Fly\Slike\muva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34834">
            <a:off x="2989971" y="2578798"/>
            <a:ext cx="3773488" cy="202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0" y="2456892"/>
            <a:ext cx="914400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26064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</a:rPr>
              <a:t>To fall off immediately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40768"/>
            <a:ext cx="9144000" cy="129614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529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talenti\Desktop\Fly\Slike\muva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3756">
            <a:off x="5033458" y="4645206"/>
            <a:ext cx="3211044" cy="172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340768"/>
            <a:ext cx="9144000" cy="129614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26064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</a:rPr>
              <a:t>To be unable to stick to the ceiling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88024" y="3933056"/>
            <a:ext cx="3600400" cy="2664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7" descr="C:\Users\talenti\Desktop\Fly\Slike\Gudr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2936"/>
            <a:ext cx="27818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talenti\Desktop\Fly\Slike\Wat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85184"/>
            <a:ext cx="278180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346276" y="4581128"/>
            <a:ext cx="3600400" cy="504056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C:\Users\talenti\Desktop\Fly\Slike\Clock gif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15" y="2911971"/>
            <a:ext cx="3482330" cy="348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8548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9963E-6 L -0.00243 0.1415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707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6.47549E-7 L -0.00243 -0.1364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682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61887E-6 L 0.4882 0.220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110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58002E-6 L -0.12361 -0.32378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81" y="-16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4" grpId="1" animBg="1"/>
      <p:bldP spid="8" grpId="0" animBg="1"/>
      <p:bldP spid="8" grpId="1" animBg="1"/>
      <p:bldP spid="8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271254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</a:rPr>
              <a:t>Thank you for your attention!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27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132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talenti</dc:creator>
  <cp:lastModifiedBy>Luka</cp:lastModifiedBy>
  <cp:revision>15</cp:revision>
  <dcterms:created xsi:type="dcterms:W3CDTF">2015-03-19T14:28:33Z</dcterms:created>
  <dcterms:modified xsi:type="dcterms:W3CDTF">2015-03-19T22:02:33Z</dcterms:modified>
</cp:coreProperties>
</file>