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9CA0-C1B7-425B-A134-7D2B62FAA3F1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46E0-2E74-40B8-B9F8-51EC022B3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8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9CA0-C1B7-425B-A134-7D2B62FAA3F1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46E0-2E74-40B8-B9F8-51EC022B3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81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9CA0-C1B7-425B-A134-7D2B62FAA3F1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46E0-2E74-40B8-B9F8-51EC022B3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208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9CA0-C1B7-425B-A134-7D2B62FAA3F1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46E0-2E74-40B8-B9F8-51EC022B3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1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9CA0-C1B7-425B-A134-7D2B62FAA3F1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46E0-2E74-40B8-B9F8-51EC022B3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2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9CA0-C1B7-425B-A134-7D2B62FAA3F1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46E0-2E74-40B8-B9F8-51EC022B3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73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9CA0-C1B7-425B-A134-7D2B62FAA3F1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46E0-2E74-40B8-B9F8-51EC022B3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9CA0-C1B7-425B-A134-7D2B62FAA3F1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46E0-2E74-40B8-B9F8-51EC022B3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4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9CA0-C1B7-425B-A134-7D2B62FAA3F1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46E0-2E74-40B8-B9F8-51EC022B3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45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9CA0-C1B7-425B-A134-7D2B62FAA3F1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46E0-2E74-40B8-B9F8-51EC022B3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8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9CA0-C1B7-425B-A134-7D2B62FAA3F1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946E0-2E74-40B8-B9F8-51EC022B3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72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89CA0-C1B7-425B-A134-7D2B62FAA3F1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946E0-2E74-40B8-B9F8-51EC022B3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8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D:\Centar%20za%20Talente\IYNT%202015\Problem%2014\quincunxpc.ex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Centar za Talente\IYNT 2015\IYNT 20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83" y="762000"/>
            <a:ext cx="7926917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059" y="2590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92D050"/>
                </a:solidFill>
              </a:rPr>
              <a:t>Serbian Team</a:t>
            </a:r>
            <a:endParaRPr lang="en-US" sz="4400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706" y="336024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B050"/>
                </a:solidFill>
              </a:rPr>
              <a:t>Problem 14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5720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Regional Center for Talented Youth Belgrade II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903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647" y="0"/>
            <a:ext cx="91440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14. Galton box</a:t>
            </a:r>
          </a:p>
          <a:p>
            <a:endParaRPr lang="en-US" dirty="0" smtClean="0"/>
          </a:p>
          <a:p>
            <a:pPr algn="ctr"/>
            <a:r>
              <a:rPr lang="en-US" sz="2800" dirty="0" smtClean="0"/>
              <a:t>In the Galton box, a regular 2D lattice of obstacles disperses a thin flow of falling particles. When falling on the bottom of the box, the particles show a normal distribution. Use various types or particles and different arrangements of the obstacles to find the conditions when the distribution is no longer normal.</a:t>
            </a:r>
            <a:endParaRPr lang="en-US" sz="2800" dirty="0"/>
          </a:p>
        </p:txBody>
      </p:sp>
      <p:pic>
        <p:nvPicPr>
          <p:cNvPr id="1027" name="Picture 3" descr="D:\Centar za Talente\IYNT 2015\Problem 14\Slike\gluten bax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553" y="3472311"/>
            <a:ext cx="59436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25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</a:rPr>
              <a:t>About the Galton Box</a:t>
            </a:r>
            <a:endParaRPr lang="en-US" sz="4400" b="1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552384"/>
            <a:ext cx="3718560" cy="3098800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93420"/>
            <a:ext cx="4828896" cy="3216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030" y="1475529"/>
            <a:ext cx="4443939" cy="15724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560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10" y="18288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0070C0"/>
                </a:solidFill>
              </a:rPr>
              <a:t>Ways of disrupting the normal distribution</a:t>
            </a:r>
            <a:endParaRPr lang="en-US" sz="7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583359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  <a:hlinkClick r:id="rId2" action="ppaction://program"/>
              </a:rPr>
              <a:t>Putting just one obstacle</a:t>
            </a:r>
            <a:endParaRPr lang="en-US" sz="66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524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</a:rPr>
              <a:t>Shaping the obstacles like this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974910" y="2706806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584510" y="2743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581400" y="3124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287671" y="3124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029200" y="3137848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974910" y="3573959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584510" y="3573959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287671" y="3962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279710" y="2289932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2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7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92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Luka</dc:creator>
  <cp:lastModifiedBy>Luka</cp:lastModifiedBy>
  <cp:revision>13</cp:revision>
  <dcterms:created xsi:type="dcterms:W3CDTF">2015-06-17T14:18:43Z</dcterms:created>
  <dcterms:modified xsi:type="dcterms:W3CDTF">2015-06-20T07:30:01Z</dcterms:modified>
</cp:coreProperties>
</file>