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5" autoAdjust="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2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1814-BBD2-42D3-95A1-44AF289DE018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9954-E60F-43D3-9DD9-CA95ABAF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ntar za Talente\IYNT 2015\IYNT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3" y="762000"/>
            <a:ext cx="79269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59" y="2590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Serbian Team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706" y="33602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Problem 8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Regional Center for Talented Youth Belgrade II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43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entar za Talente\IYNT 2015\Problem 8\NOVI\Slike\SRETAN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15200" cy="56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Possibility to Store the Books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029200" y="3352800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2133600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2042. – 2044.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433901" y="29095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TB)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6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Thank you for your attention!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51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90800" y="-126023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2 133 974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2 </a:t>
            </a:r>
            <a:r>
              <a:rPr lang="en-US" sz="7200" dirty="0" smtClean="0"/>
              <a:t>133 974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-1314329"/>
            <a:ext cx="2643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2.6MB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28600"/>
            <a:ext cx="2643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0</a:t>
            </a:r>
            <a:r>
              <a:rPr lang="en-US" sz="7200" dirty="0" smtClean="0"/>
              <a:t>.9MB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286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170485" y="-2781300"/>
            <a:ext cx="838200" cy="8686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0597" y="2438400"/>
            <a:ext cx="5868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5 121 537.6MB</a:t>
            </a:r>
            <a:endParaRPr lang="en-US" sz="7200" dirty="0"/>
          </a:p>
        </p:txBody>
      </p:sp>
      <p:cxnSp>
        <p:nvCxnSpPr>
          <p:cNvPr id="10" name="Straight Arrow Connector 9"/>
          <p:cNvCxnSpPr>
            <a:stCxn id="8" idx="2"/>
            <a:endCxn id="11" idx="0"/>
          </p:cNvCxnSpPr>
          <p:nvPr/>
        </p:nvCxnSpPr>
        <p:spPr>
          <a:xfrm flipH="1">
            <a:off x="4589585" y="3638729"/>
            <a:ext cx="415469" cy="1314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5408" y="4953000"/>
            <a:ext cx="59283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4.88TB/year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8446E-6 L 0.32083 0.21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09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5273E-7 L -0.21945 0.22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Moore’s Law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Centar za Talente\IYNT 2015\Problem 8\NOVI\Slike\Moore's 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1132"/>
            <a:ext cx="7086600" cy="63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ntar za Talente\IYNT 2015\Problem 8\NOVI\Slike\U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39000" cy="54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How USBs work</a:t>
            </a:r>
          </a:p>
        </p:txBody>
      </p:sp>
    </p:spTree>
    <p:extLst>
      <p:ext uri="{BB962C8B-B14F-4D97-AF65-F5344CB8AC3E}">
        <p14:creationId xmlns:p14="http://schemas.microsoft.com/office/powerpoint/2010/main" val="23578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Problem 8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4119" y="914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One person has decided to download all of the fiction existing in the English language and store it on a single USB stick. He expects to find or generate the respective text files, compress them, and then index them conveniently. Is this ambition realistic? Suggest a plan to approach this goal and solve a partial problem of this plan.</a:t>
            </a:r>
            <a:endParaRPr lang="en-US" sz="2800" dirty="0"/>
          </a:p>
        </p:txBody>
      </p:sp>
      <p:pic>
        <p:nvPicPr>
          <p:cNvPr id="2050" name="Picture 2" descr="D:\Centar za Talente\IYNT 2015\Problem 8\Slike\U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36" y="3817961"/>
            <a:ext cx="5351527" cy="27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34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entar za Talente\IYNT 2015\Problem 8\Slike\Goo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0" y="2057400"/>
            <a:ext cx="8611591" cy="42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29000" y="2133600"/>
            <a:ext cx="196857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533400"/>
            <a:ext cx="369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129,864,880</a:t>
            </a:r>
            <a:endParaRPr lang="en-US" sz="5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1456730"/>
            <a:ext cx="0" cy="981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1" y="2438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Books until 2010.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9390" y="3818299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2010. – 2015.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4450" y="3758625"/>
            <a:ext cx="322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Average book size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4005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3312 L -3.33333E-6 9.25069E-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ntar za Talente\IYNT 2015\Problem 8\NOVI\Slike\Drz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432"/>
            <a:ext cx="9143999" cy="54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Countries used in research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210" y="1524000"/>
            <a:ext cx="6649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0" dirty="0" smtClean="0"/>
              <a:t>2 133 974</a:t>
            </a:r>
            <a:endParaRPr lang="en-US" sz="12600" dirty="0"/>
          </a:p>
        </p:txBody>
      </p:sp>
      <p:sp>
        <p:nvSpPr>
          <p:cNvPr id="4" name="TextBox 3"/>
          <p:cNvSpPr txBox="1"/>
          <p:nvPr/>
        </p:nvSpPr>
        <p:spPr>
          <a:xfrm>
            <a:off x="1823746" y="3159204"/>
            <a:ext cx="5496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Books in a year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58176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results for </a:t>
            </a:r>
            <a:r>
              <a:rPr lang="en-US" sz="3600" b="1" dirty="0" err="1" smtClean="0">
                <a:solidFill>
                  <a:srgbClr val="002060"/>
                </a:solidFill>
              </a:rPr>
              <a:t>ePUB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Centar za Talente\IYNT 2015\Problem 8\NOVI\Slike\graph epub 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8" y="951130"/>
            <a:ext cx="7346324" cy="58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038600" y="1752599"/>
            <a:ext cx="1066800" cy="457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:\Centar za Talente\IYNT 2015\Problem 8\NOVI\Slike\graph epub siz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4856"/>
            <a:ext cx="6781800" cy="58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1219200"/>
            <a:ext cx="2438400" cy="457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3058180"/>
            <a:ext cx="234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Average – 2.4MB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04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40191 -0.16166 " pathEditMode="relative" rAng="0" ptsTypes="AA">
                                      <p:cBhvr>
                                        <p:cTn id="4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80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3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Effect of Compression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Centar za Talente\IYNT 2015\Problem 8\Slike\Eksperimen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9866"/>
            <a:ext cx="1252537" cy="49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5698"/>
              </p:ext>
            </p:extLst>
          </p:nvPr>
        </p:nvGraphicFramePr>
        <p:xfrm>
          <a:off x="2209801" y="1230250"/>
          <a:ext cx="6629399" cy="491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085"/>
                <a:gridCol w="1337771"/>
                <a:gridCol w="1412092"/>
                <a:gridCol w="1263451"/>
              </a:tblGrid>
              <a:tr h="907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books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Size in .PDF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1058kB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11571kB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22118kB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Size in .docx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427kB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6804kB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13458kB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Size in compressed folder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423kB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6711kB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13049kB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Percent of saved space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60%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</a:t>
                      </a:r>
                      <a:r>
                        <a:rPr lang="en-US" sz="2800" dirty="0" smtClean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59%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5105400"/>
            <a:ext cx="36576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312" y="1199866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41%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2600" y="551765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2.4MB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872" y="11944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2497353" y="2400195"/>
            <a:ext cx="2227047" cy="1028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24405" y="2394814"/>
            <a:ext cx="1345877" cy="1034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0437" y="3429000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0.9MB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00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5069E-8 L -0.51319 0.087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4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9" grpId="0"/>
      <p:bldP spid="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80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2010 – June 2015</a:t>
            </a:r>
            <a:endParaRPr lang="en-US" sz="3600" b="1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4343400" y="591234"/>
            <a:ext cx="1905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47484" y="298847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4.2 years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904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6400" y="1658776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0.9MB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167760" y="190500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129,864,880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2050" y="1658776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2 133 </a:t>
            </a:r>
            <a:r>
              <a:rPr lang="en-US" sz="3200" b="1" dirty="0" smtClean="0"/>
              <a:t>974 books/year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5900" y="19049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4229101" y="-1257301"/>
            <a:ext cx="609600" cy="830580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42728" y="3758625"/>
            <a:ext cx="348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138827570.8 books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758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4120089" y="1658347"/>
            <a:ext cx="571500" cy="578920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15925" y="5181599"/>
            <a:ext cx="3153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124 944 813.7MB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4669352" y="5473987"/>
            <a:ext cx="436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0325" y="5181599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119.5TB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0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5236E-6 L -0.65659 0.235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9112E-6 L -0.2875 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3293E-6 L -0.38767 0.304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15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1"/>
      <p:bldP spid="9" grpId="0"/>
      <p:bldP spid="10" grpId="0"/>
      <p:bldP spid="11" grpId="0"/>
      <p:bldP spid="12" grpId="0" animBg="1"/>
      <p:bldP spid="13" grpId="0"/>
      <p:bldP spid="13" grpId="1"/>
      <p:bldP spid="16" grpId="0"/>
      <p:bldP spid="17" grpId="0" animBg="1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Future of the USBs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Centar za Talente\IYNT 2015\Problem 8\NOVI\Slike\graph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3102"/>
            <a:ext cx="7467600" cy="5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entar za Talente\IYNT 2015\Problem 8\NOVI\Slike\grap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43102"/>
            <a:ext cx="7467600" cy="5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Centar za Talente\IYNT 2015\Problem 8\NOVI\Slike\graph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4" y="918852"/>
            <a:ext cx="7467600" cy="5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6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entar za Talente\IYNT 2015\Problem 8\NOVI\Slike\knjig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066799"/>
            <a:ext cx="6858001" cy="52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Future of Books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67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224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Luka</cp:lastModifiedBy>
  <cp:revision>19</cp:revision>
  <dcterms:created xsi:type="dcterms:W3CDTF">2015-04-09T21:41:32Z</dcterms:created>
  <dcterms:modified xsi:type="dcterms:W3CDTF">2015-04-11T17:35:30Z</dcterms:modified>
</cp:coreProperties>
</file>