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6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9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AC37-84DD-4F7E-83BF-971FA449390B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119B-50BF-418D-A409-2FF81AB5C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entar za Talente\IYNT 2015\IYNT 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3" y="762000"/>
            <a:ext cx="792691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59" y="2590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</a:rPr>
              <a:t>Serbian Team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706" y="33602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Problem </a:t>
            </a:r>
            <a:r>
              <a:rPr lang="en-US" sz="4800" b="1" dirty="0" smtClean="0">
                <a:solidFill>
                  <a:srgbClr val="00B050"/>
                </a:solidFill>
              </a:rPr>
              <a:t>7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Regional Center for Talented Youth Belgrade II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41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/>
              <a:t>7. Pancakes</a:t>
            </a:r>
            <a:endParaRPr lang="en-US" sz="3200" dirty="0"/>
          </a:p>
          <a:p>
            <a:pPr algn="ctr"/>
            <a:r>
              <a:rPr lang="en-US" sz="3200" i="1" dirty="0"/>
              <a:t>It is argued that pancakes can be so good looking that they ignite appetite by their appearance only. Suggest grounded scientific criteria to parameterize how appetizing the pancakes are.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Problem 7</a:t>
            </a:r>
            <a:endParaRPr lang="en-US" sz="3600" b="1" dirty="0"/>
          </a:p>
        </p:txBody>
      </p:sp>
      <p:pic>
        <p:nvPicPr>
          <p:cNvPr id="1026" name="Picture 2" descr="D:\Centar za Talente\IYNT 2015\Problem 7\Slike\panc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89369"/>
            <a:ext cx="4648200" cy="31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7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4572000" y="2920451"/>
            <a:ext cx="0" cy="1727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Parameters used to make pancakes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>
            <a:stCxn id="2" idx="2"/>
            <a:endCxn id="9" idx="0"/>
          </p:cNvCxnSpPr>
          <p:nvPr/>
        </p:nvCxnSpPr>
        <p:spPr>
          <a:xfrm flipH="1">
            <a:off x="1600200" y="828020"/>
            <a:ext cx="2971800" cy="1630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2"/>
            <a:endCxn id="10" idx="0"/>
          </p:cNvCxnSpPr>
          <p:nvPr/>
        </p:nvCxnSpPr>
        <p:spPr>
          <a:xfrm>
            <a:off x="4572000" y="828020"/>
            <a:ext cx="0" cy="163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  <a:endCxn id="11" idx="0"/>
          </p:cNvCxnSpPr>
          <p:nvPr/>
        </p:nvCxnSpPr>
        <p:spPr>
          <a:xfrm>
            <a:off x="4572000" y="828020"/>
            <a:ext cx="3125200" cy="1708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5168" y="2458787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shape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65158" y="2458786"/>
            <a:ext cx="81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color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96770" y="2536039"/>
            <a:ext cx="8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taste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1600200" y="2920452"/>
            <a:ext cx="0" cy="1727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>
            <a:off x="7697200" y="2997704"/>
            <a:ext cx="0" cy="1650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426767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Regulated by: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4899" y="4832866"/>
            <a:ext cx="256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Movements of the pan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4832866"/>
            <a:ext cx="2233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Duration of cooking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767660" y="4832866"/>
            <a:ext cx="184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eggs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39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 experiment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Centar za Talente\IYNT 2015\Problem 7\Slike\IMG_20150124_193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36" y="37719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entar za Talente\IYNT 2015\Problem 7\Slike\IMG_20150124_193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19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entar za Talente\IYNT 2015\Problem 7\Slike\IMG_20150124_193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88" y="1551579"/>
            <a:ext cx="2619612" cy="19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entar za Talente\IYNT 2015\Problem 7\Slike\IMG_20150124_193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51579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Centar za Talente\IYNT 2015\Problem 7\Slike\IMG_20150124_193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94" y="1540774"/>
            <a:ext cx="2619612" cy="19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97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The results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5" descr="D:\Centar za Talente\IYNT 2015\Problem 7\Slike\IMG_20150124_193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764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Centar za Talente\IYNT 2015\Problem 7\Slike\IMG_20150124_193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764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Centar za Talente\IYNT 2015\Problem 7\Slike\IMG_20150124_193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764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Centar za Talente\IYNT 2015\Problem 7\Slike\IMG_20150124_193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764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entar za Talente\IYNT 2015\Problem 7\Slike\IMG_20150124_1934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764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8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Thank you for your attention!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Luka</cp:lastModifiedBy>
  <cp:revision>4</cp:revision>
  <dcterms:created xsi:type="dcterms:W3CDTF">2015-01-24T20:23:25Z</dcterms:created>
  <dcterms:modified xsi:type="dcterms:W3CDTF">2015-01-24T21:03:06Z</dcterms:modified>
</cp:coreProperties>
</file>