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7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5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3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7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3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3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DF48-CA3C-4546-A003-80FDD64A8EA0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DCE33-04E0-4C9D-8138-30A28DB5E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7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entar za Talente\IYNT 2015\IYNT 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83" y="762000"/>
            <a:ext cx="792691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59" y="2590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92D050"/>
                </a:solidFill>
              </a:rPr>
              <a:t>Serbian Team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06" y="336024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Additional Problem 22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Regional Center for Talented Youth Belgrade II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221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1564"/>
            <a:ext cx="914854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22. Pouring Water Out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Compare several methods to compare a bottle of water and indicate the fastest method.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720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02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First Method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5667516">
            <a:off x="1995849" y="623374"/>
            <a:ext cx="1752600" cy="434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639447">
            <a:off x="1295211" y="1293511"/>
            <a:ext cx="17526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4648200"/>
            <a:ext cx="58674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4343400"/>
            <a:ext cx="632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639447">
            <a:off x="3660584" y="1408260"/>
            <a:ext cx="1028330" cy="364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3800302">
            <a:off x="5346760" y="1513612"/>
            <a:ext cx="754930" cy="11430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/>
          <p:nvPr/>
        </p:nvCxnSpPr>
        <p:spPr>
          <a:xfrm rot="10800000">
            <a:off x="1524000" y="2399588"/>
            <a:ext cx="5943600" cy="189788"/>
          </a:xfrm>
          <a:prstGeom prst="curvedConnector3">
            <a:avLst>
              <a:gd name="adj1" fmla="val 48852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2951E-6 L 0.25417 0.033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02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Second Method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914400"/>
            <a:ext cx="19812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81400" y="914400"/>
            <a:ext cx="1981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57150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5486400"/>
            <a:ext cx="7010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2743200"/>
            <a:ext cx="1981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400" y="3886200"/>
            <a:ext cx="1981200" cy="12954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2535E-7 L 0 -0.3052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9278E-6 L 0 0.2053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02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Third Method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>
            <a:off x="3657601" y="990599"/>
            <a:ext cx="1752600" cy="434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0800000">
            <a:off x="3657601" y="990600"/>
            <a:ext cx="17526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5715000"/>
            <a:ext cx="6553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5486400"/>
            <a:ext cx="7010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1" y="1371600"/>
            <a:ext cx="9144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/>
          <p:nvPr/>
        </p:nvCxnSpPr>
        <p:spPr>
          <a:xfrm rot="5400000" flipH="1" flipV="1">
            <a:off x="2247900" y="3848100"/>
            <a:ext cx="3429000" cy="60960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02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Fourth Method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03065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- Same as the first one, only using a straw to blow air in the bottle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22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Experiment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8221"/>
              </p:ext>
            </p:extLst>
          </p:nvPr>
        </p:nvGraphicFramePr>
        <p:xfrm>
          <a:off x="762000" y="1981200"/>
          <a:ext cx="73152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16637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2nd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3rd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4th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6370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9,41s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6,4s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4,97s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2,47s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29400" y="1600200"/>
            <a:ext cx="14478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</dc:creator>
  <cp:lastModifiedBy>Luka</cp:lastModifiedBy>
  <cp:revision>6</cp:revision>
  <dcterms:created xsi:type="dcterms:W3CDTF">2015-06-22T05:47:22Z</dcterms:created>
  <dcterms:modified xsi:type="dcterms:W3CDTF">2015-06-22T10:34:09Z</dcterms:modified>
</cp:coreProperties>
</file>