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3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0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0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7617-4BAB-4B5B-83EC-BB428AD30A9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DB877-F0EB-4495-87DF-AF89768A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entar za Talente\IYNT 2015\IYNT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3" y="762000"/>
            <a:ext cx="792691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59" y="2590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</a:rPr>
              <a:t>Serbian Team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06" y="336024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Problem </a:t>
            </a:r>
            <a:r>
              <a:rPr lang="en-US" sz="4800" b="1" dirty="0" smtClean="0">
                <a:solidFill>
                  <a:srgbClr val="00B050"/>
                </a:solidFill>
              </a:rPr>
              <a:t>16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Regional Center for Talented Youth Belgrade II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83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16. Smoke ring cannon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Construct such a vortex ring cannon that would shoot with smoke rings on a distance sufficient to hit the chairperson of your Science Fight.</a:t>
            </a:r>
            <a:endParaRPr lang="en-US" sz="3200" dirty="0"/>
          </a:p>
        </p:txBody>
      </p:sp>
      <p:pic>
        <p:nvPicPr>
          <p:cNvPr id="1026" name="Picture 2" descr="D:\Centar za Talente\IYNT 2015\Problem 16\Slike\Smoke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30745"/>
            <a:ext cx="716280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85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447800"/>
            <a:ext cx="5562600" cy="32004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666461"/>
            <a:ext cx="5105400" cy="27829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53200" y="2438400"/>
            <a:ext cx="76200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3124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3048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600" y="3733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1828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53000" y="2667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00200" y="3657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43200" y="3276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86000" y="3810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2667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00200" y="1828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743200" y="1905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14800" y="2743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3200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600" y="3657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3886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2362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2133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2000" y="2057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57400" y="2209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43200" y="2590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3276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15000" y="3810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1200" y="2743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943600" y="1905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28600" y="914400"/>
            <a:ext cx="457200" cy="426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Cannon Air Pressure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20000" y="914400"/>
            <a:ext cx="457200" cy="42672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Outside Air Pressure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8001000" y="2667000"/>
            <a:ext cx="4572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143000" y="1285461"/>
            <a:ext cx="5562600" cy="35118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90600" y="1295400"/>
            <a:ext cx="6019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143000" y="1104900"/>
            <a:ext cx="5562600" cy="3511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95378" y="4449417"/>
            <a:ext cx="5534025" cy="35118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52500" y="4648200"/>
            <a:ext cx="6019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38233" y="4724400"/>
            <a:ext cx="5562600" cy="3511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0800000">
            <a:off x="609600" y="2667000"/>
            <a:ext cx="4572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07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0.00023 C 0.00139 0.00255 0.00295 0.00532 0.00451 0.00833 C 0.00625 0.01204 0.00729 0.01759 0.01041 0.0206 C 0.01163 0.02176 0.01302 0.02268 0.01423 0.0243 C 0.01493 0.02523 0.01545 0.02662 0.01614 0.02801 C 0.01684 0.0294 0.01788 0.03102 0.01892 0.03287 C 0.01961 0.03403 0.021 0.03495 0.02187 0.03657 C 0.02257 0.0375 0.02274 0.03889 0.02378 0.04005 C 0.02465 0.04143 0.02639 0.04236 0.0276 0.04375 C 0.0309 0.04815 0.0309 0.05255 0.03611 0.05602 C 0.04652 0.0625 0.03385 0.05347 0.04288 0.06204 C 0.04375 0.06296 0.04548 0.06342 0.0467 0.06458 C 0.04982 0.06736 0.0526 0.07153 0.05625 0.0743 C 0.06649 0.08217 0.05659 0.07523 0.06389 0.07917 C 0.07205 0.08356 0.06371 0.07986 0.07066 0.08287 C 0.07187 0.08403 0.07309 0.08518 0.07448 0.08657 C 0.07725 0.08889 0.08611 0.09282 0.08784 0.09375 C 0.09739 0.09861 0.08802 0.09421 0.09652 0.09745 C 0.09826 0.09815 0.10034 0.09861 0.10225 0.1 C 0.10312 0.10023 0.10399 0.10185 0.10503 0.10231 C 0.10625 0.10301 0.10746 0.10301 0.10885 0.1037 C 0.11024 0.10417 0.11198 0.10532 0.11371 0.10602 C 0.11527 0.10671 0.11753 0.10671 0.11944 0.10717 C 0.12066 0.10764 0.12187 0.10787 0.12326 0.10856 C 0.125 0.1088 0.12708 0.10903 0.12899 0.10972 C 0.13021 0.11018 0.13125 0.11111 0.13281 0.11204 C 0.1335 0.1125 0.13437 0.11273 0.13576 0.11342 C 0.13784 0.11389 0.1401 0.11458 0.14236 0.11574 C 0.15139 0.11944 0.14236 0.1169 0.15295 0.11944 C 0.16267 0.12546 0.14826 0.11667 0.16336 0.12546 C 0.16527 0.12639 0.16701 0.12801 0.16909 0.12917 C 0.17135 0.13009 0.17361 0.13032 0.17586 0.13171 C 0.18524 0.13588 0.17309 0.13264 0.18541 0.13542 C 0.1967 0.14236 0.18038 0.13217 0.19409 0.14028 C 0.196 0.1412 0.19774 0.14259 0.19982 0.14375 C 0.20225 0.14467 0.20486 0.14514 0.20746 0.1463 C 0.20972 0.14745 0.2125 0.14884 0.2151 0.15 C 0.21632 0.15023 0.21736 0.15046 0.21892 0.15116 C 0.22014 0.15185 0.22135 0.15301 0.22274 0.1537 C 0.22448 0.15417 0.22656 0.15417 0.22847 0.15486 C 0.23073 0.15555 0.23281 0.15625 0.23524 0.15717 C 0.23732 0.15764 0.23958 0.15787 0.24184 0.15856 C 0.24566 0.15903 0.2493 0.16042 0.25347 0.16088 C 0.26059 0.16157 0.2651 0.16204 0.27257 0.16342 C 0.29114 0.1662 0.26944 0.16273 0.28385 0.16574 C 0.28646 0.1662 0.28889 0.16643 0.29149 0.16713 C 0.31458 0.1706 0.2835 0.16551 0.30399 0.16944 C 0.30642 0.16967 0.30902 0.17014 0.31163 0.1706 C 0.31284 0.1706 0.31406 0.17153 0.31545 0.17199 C 0.32343 0.17315 0.3335 0.17338 0.34132 0.1743 C 0.34461 0.17477 0.34826 0.17523 0.35191 0.17546 C 0.36024 0.17592 0.36909 0.17616 0.3776 0.17685 C 0.39757 0.17963 0.37222 0.17616 0.40642 0.17917 C 0.41666 0.17986 0.42743 0.18148 0.43784 0.18287 C 0.43923 0.1831 0.44045 0.1838 0.44184 0.18403 C 0.44392 0.18449 0.44618 0.18449 0.44843 0.18542 C 0.45034 0.18565 0.45208 0.18727 0.45434 0.18773 C 0.45642 0.18842 0.4585 0.18842 0.46093 0.18889 C 0.46354 0.18958 0.46927 0.19213 0.47135 0.19259 C 0.48055 0.19514 0.47396 0.19236 0.48385 0.19514 C 0.48593 0.1956 0.48819 0.19653 0.49045 0.19745 C 0.49271 0.19792 0.49496 0.19815 0.49722 0.19884 C 0.49861 0.19907 0.50034 0.19977 0.50208 0.2 C 0.51163 0.20139 0.51614 0.20116 0.52691 0.20231 C 0.52934 0.20231 0.53194 0.20324 0.53455 0.2037 C 0.54201 0.20393 0.54982 0.20417 0.55746 0.20486 C 0.5618 0.20486 0.56632 0.20555 0.57083 0.20602 L 0.62343 0.20486 C 0.62448 0.20463 0.62517 0.20393 0.62639 0.2037 C 0.6276 0.20301 0.62882 0.20278 0.63021 0.20231 C 0.63246 0.20139 0.63455 0.20023 0.63698 0.2 C 0.64045 0.19907 0.64444 0.19907 0.64809 0.19884 L 0.67135 0.2 C 0.67517 0.2 0.67882 0.20092 0.68281 0.20116 C 0.6993 0.20185 0.7158 0.20185 0.73264 0.20231 C 0.74722 0.2037 0.7618 0.20509 0.77656 0.20741 L 0.84843 0.20602 L 0.86666 0.20486 " pathEditMode="relative" rAng="0" ptsTypes="AAAAAAAAAAAAAAAAAAAAAAAAAAAAA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33" y="10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0024 C 0.00191 0.00232 0.00347 0.0051 0.0059 0.00741 C 0.00677 0.00811 0.00798 0.00787 0.00902 0.00857 C 0.01024 0.0095 0.0118 0.01042 0.01302 0.01181 C 0.0151 0.01389 0.01632 0.01737 0.01909 0.01852 C 0.02309 0.01968 0.02569 0.02061 0.03021 0.02385 C 0.03125 0.02431 0.03194 0.02524 0.03316 0.02616 C 0.04687 0.0345 0.02586 0.02084 0.04218 0.03033 C 0.04548 0.03241 0.04878 0.03496 0.05243 0.03704 C 0.05364 0.0375 0.05486 0.0382 0.05642 0.03912 C 0.05746 0.03959 0.05816 0.04051 0.05937 0.04121 C 0.06093 0.04213 0.06267 0.0426 0.06441 0.04352 C 0.0658 0.04399 0.06701 0.04491 0.06857 0.04561 C 0.06979 0.04584 0.071 0.0463 0.07257 0.04676 C 0.07534 0.04723 0.07864 0.04792 0.08159 0.04885 C 0.08489 0.05 0.08784 0.05255 0.09166 0.05325 C 0.09323 0.05348 0.09496 0.05394 0.0967 0.0544 C 0.09878 0.05487 0.10052 0.05602 0.10277 0.05649 C 0.10434 0.05695 0.10607 0.05718 0.10781 0.05764 C 0.10902 0.05787 0.11041 0.05857 0.1118 0.0588 C 0.11406 0.05903 0.11632 0.05926 0.11892 0.05973 C 0.12621 0.06227 0.11961 0.06019 0.13507 0.0632 C 0.13663 0.06343 0.13836 0.06366 0.1401 0.06412 C 0.14253 0.06551 0.14514 0.06737 0.14809 0.06852 C 0.15017 0.06899 0.15225 0.06945 0.15416 0.07084 C 0.15521 0.0713 0.1559 0.07246 0.15729 0.07292 C 0.16059 0.07362 0.16371 0.07338 0.16736 0.07408 C 0.17066 0.07454 0.17396 0.075 0.17743 0.07616 C 0.17847 0.07616 0.17916 0.07709 0.18038 0.07732 C 0.18211 0.07755 0.18455 0.07778 0.18646 0.07848 C 0.1875 0.07848 0.18819 0.07917 0.18958 0.0794 C 0.19583 0.08033 0.20243 0.08033 0.20868 0.08172 C 0.21927 0.0838 0.20833 0.08172 0.22691 0.0838 C 0.22916 0.0838 0.23142 0.08473 0.23385 0.08496 C 0.23941 0.08519 0.24531 0.08542 0.25104 0.08588 C 0.25711 0.08658 0.26284 0.08774 0.26909 0.0882 C 0.28732 0.08936 0.27934 0.08843 0.2934 0.09028 C 0.29461 0.09051 0.29583 0.09098 0.29739 0.09144 C 0.29843 0.09167 0.29913 0.09237 0.30052 0.0926 C 0.30607 0.09306 0.3118 0.09306 0.31753 0.09352 C 0.33229 0.09422 0.34705 0.09422 0.36198 0.09584 C 0.36545 0.09607 0.36927 0.0963 0.37309 0.097 C 0.375 0.097 0.37691 0.09769 0.37916 0.09792 C 0.38993 0.09885 0.40121 0.09908 0.41232 0.10024 C 0.46406 0.10463 0.39323 0.10024 0.45173 0.10348 L 0.45972 0.10463 L 0.47396 0.10672 C 0.475 0.10695 0.47569 0.10718 0.47691 0.10787 C 0.48021 0.10857 0.48246 0.10926 0.48593 0.10996 C 0.48732 0.11042 0.48854 0.11135 0.4901 0.11204 C 0.49132 0.1125 0.49253 0.11297 0.49409 0.1132 C 0.5026 0.11482 0.50625 0.11436 0.51632 0.11551 L 0.53836 0.1176 C 0.54218 0.11783 0.54652 0.11806 0.55052 0.11875 L 0.56771 0.12084 C 0.57552 0.12107 0.58385 0.1213 0.59184 0.122 C 0.60052 0.12315 0.60937 0.12431 0.61805 0.12524 C 0.62465 0.12547 0.63142 0.1257 0.63836 0.12639 C 0.67413 0.12848 0.62725 0.12639 0.67934 0.12848 C 0.69218 0.12987 0.69583 0.13079 0.71198 0.13079 C 0.72604 0.13079 0.7401 0.12987 0.75434 0.12963 C 0.76805 0.12431 0.75607 0.12848 0.79166 0.12848 L 0.79166 0.12871 " pathEditMode="relative" rAng="0" ptsTypes="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65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3.33333E-6 0.00023 C 0.00694 0.00486 0.00972 0.00787 0.01666 0.01065 C 0.01996 0.01204 0.02621 0.01296 0.02899 0.01412 C 0.03003 0.01435 0.03125 0.01458 0.03229 0.01505 C 0.03333 0.01574 0.0342 0.01667 0.03559 0.01736 C 0.03871 0.01829 0.04236 0.01944 0.04566 0.0206 C 0.04687 0.02083 0.04791 0.02083 0.04896 0.02153 C 0.05521 0.02569 0.05104 0.02315 0.0625 0.02708 C 0.06354 0.02731 0.06458 0.02755 0.0658 0.02824 C 0.06736 0.0287 0.06944 0.0294 0.07135 0.03032 C 0.07309 0.03056 0.075 0.03079 0.07691 0.03148 C 0.07968 0.03194 0.08281 0.03241 0.08593 0.03356 C 0.08802 0.03403 0.0901 0.03519 0.09253 0.03565 C 0.09427 0.03611 0.09618 0.03634 0.09809 0.03681 C 0.0993 0.03704 0.10017 0.03727 0.10156 0.03796 C 0.10295 0.03819 0.10434 0.03843 0.1059 0.03889 C 0.10711 0.03935 0.10816 0.03958 0.10937 0.04005 C 0.11093 0.04051 0.11284 0.04144 0.11493 0.04236 C 0.11649 0.04259 0.11857 0.04282 0.12048 0.04329 C 0.12152 0.04352 0.12239 0.04421 0.12378 0.04444 C 0.12552 0.04468 0.12743 0.04491 0.12934 0.0456 C 0.13107 0.04606 0.13298 0.04676 0.13489 0.04769 C 0.13698 0.04815 0.13941 0.04884 0.14166 0.04977 C 0.14305 0.05046 0.14444 0.05116 0.14618 0.05208 C 0.14896 0.05301 0.15173 0.05347 0.15503 0.05417 C 0.15625 0.05463 0.15694 0.05579 0.15833 0.05648 C 0.1618 0.05764 0.17066 0.05833 0.17291 0.05856 C 0.17482 0.05903 0.18211 0.06088 0.18524 0.06181 C 0.18715 0.06204 0.18958 0.06227 0.19184 0.06296 C 0.19323 0.06319 0.19461 0.06343 0.19635 0.06389 C 0.19896 0.06458 0.20607 0.06597 0.20868 0.0662 C 0.21336 0.06644 0.21805 0.06667 0.22309 0.06713 C 0.22569 0.06759 0.22812 0.06782 0.2309 0.06829 C 0.23437 0.06875 0.23732 0.06991 0.24097 0.0706 C 0.24687 0.07106 0.25277 0.07106 0.25885 0.07153 C 0.26284 0.07269 0.26701 0.07384 0.27118 0.07477 C 0.27708 0.07616 0.28264 0.07616 0.28906 0.07708 C 0.29062 0.07708 0.29271 0.07778 0.29461 0.07801 C 0.29878 0.07847 0.30347 0.0787 0.30798 0.07917 C 0.32048 0.08171 0.31024 0.07963 0.33368 0.08125 C 0.36961 0.08356 0.31944 0.08125 0.38281 0.08356 L 0.39722 0.08565 C 0.39896 0.08588 0.40086 0.08634 0.40277 0.08681 C 0.41041 0.08796 0.4184 0.08843 0.42621 0.09005 C 0.43663 0.0919 0.42552 0.09005 0.43402 0.09213 C 0.43576 0.09259 0.43767 0.09282 0.43975 0.09329 C 0.4408 0.09352 0.44166 0.09375 0.44305 0.09444 C 0.44444 0.09468 0.44583 0.09491 0.44757 0.09537 C 0.45121 0.09653 0.45468 0.09792 0.45868 0.09884 C 0.47396 0.10116 0.47396 0.10093 0.48993 0.10208 C 0.50416 0.10556 0.47656 0.09907 0.51336 0.10417 C 0.51475 0.10417 0.51614 0.10579 0.51788 0.10625 C 0.5217 0.10764 0.52586 0.10741 0.53003 0.10856 C 0.53264 0.10903 0.53507 0.10995 0.53784 0.11065 C 0.53906 0.11088 0.53993 0.11157 0.54132 0.11181 C 0.54774 0.11227 0.55468 0.11227 0.56128 0.11296 C 0.56909 0.11528 0.5592 0.11227 0.56909 0.11505 C 0.57031 0.11528 0.57118 0.11574 0.57222 0.1162 C 0.5776 0.11667 0.58281 0.11667 0.58784 0.11713 C 0.58975 0.11736 0.59184 0.11806 0.59375 0.11829 C 0.59618 0.11852 0.60746 0.11968 0.61024 0.12037 C 0.61493 0.1213 0.61909 0.12269 0.62361 0.12361 C 0.62552 0.12407 0.62743 0.12431 0.62951 0.12477 C 0.63107 0.12523 0.63281 0.12639 0.63507 0.12708 C 0.63802 0.12755 0.65677 0.12894 0.6585 0.12917 C 0.68333 0.13125 0.6559 0.12963 0.70086 0.13125 C 0.71319 0.13542 0.70277 0.13241 0.73333 0.13241 L 0.73333 0.13264 " pathEditMode="relative" rAng="0" ptsTypes="AAAAAAAAAAA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67" y="66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3 L -3.33333E-6 -0.0007 C 0.00157 0.00162 0.0033 0.00486 0.00556 0.00764 C 0.00643 0.00833 0.00782 0.0088 0.00903 0.00972 C 0.02205 0.01921 0.01545 0.01667 0.02379 0.01944 C 0.02466 0.01991 0.03282 0.02662 0.03507 0.02801 C 0.03594 0.02847 0.03733 0.02847 0.03855 0.02893 C 0.0408 0.02986 0.04306 0.03125 0.04532 0.03217 C 0.04948 0.03842 0.04445 0.03287 0.0533 0.03657 C 0.05486 0.03704 0.05608 0.03866 0.05782 0.03981 C 0.06007 0.04074 0.0632 0.04143 0.06563 0.04305 C 0.06823 0.04444 0.07084 0.04676 0.07361 0.04838 C 0.07882 0.05116 0.08108 0.05139 0.08611 0.05278 C 0.0974 0.05903 0.08646 0.05347 0.09636 0.05694 C 0.09896 0.05787 0.10139 0.05903 0.10434 0.06018 C 0.10677 0.06088 0.10938 0.06157 0.11216 0.06227 C 0.11563 0.06319 0.11875 0.06458 0.1224 0.06551 C 0.12414 0.06574 0.12605 0.0662 0.12813 0.06667 C 0.13143 0.06713 0.1349 0.06805 0.13837 0.06875 C 0.14653 0.0706 0.14618 0.0713 0.15539 0.07315 C 0.15782 0.07338 0.16042 0.07361 0.1632 0.07407 C 0.16615 0.07523 0.16893 0.07662 0.1724 0.07731 C 0.17657 0.07824 0.19549 0.07917 0.19723 0.07963 C 0.19983 0.07963 0.20243 0.08032 0.20521 0.08055 C 0.20938 0.08079 0.21424 0.08102 0.21875 0.08171 C 0.22101 0.08171 0.22309 0.08217 0.2257 0.08264 C 0.22813 0.0831 0.23073 0.08333 0.23351 0.0838 C 0.23525 0.08403 0.23733 0.08426 0.23924 0.08495 C 0.24861 0.08634 0.25052 0.08588 0.26198 0.08704 C 0.28525 0.09051 0.25625 0.08588 0.27327 0.08912 C 0.27986 0.09028 0.28438 0.09051 0.2915 0.09236 L 0.3073 0.09676 C 0.3099 0.09722 0.31233 0.09838 0.31528 0.09884 C 0.32205 0.1 0.32257 0.1 0.33004 0.10092 L 0.33907 0.10208 L 0.34705 0.10324 C 0.34931 0.10347 0.35122 0.1037 0.35382 0.10417 C 0.35695 0.1044 0.36025 0.10486 0.36407 0.10532 C 0.36875 0.10555 0.37361 0.10579 0.37882 0.10648 C 0.38247 0.10671 0.38802 0.10741 0.39236 0.10856 C 0.39514 0.10903 0.39827 0.11018 0.40139 0.11065 L 0.41042 0.1118 C 0.41198 0.11227 0.41337 0.11319 0.41511 0.11389 C 0.42014 0.11551 0.42361 0.11597 0.42865 0.11713 C 0.43004 0.11759 0.43143 0.11875 0.43316 0.11921 C 0.43525 0.11991 0.4375 0.12014 0.43993 0.12037 C 0.44879 0.12083 0.45816 0.12083 0.46719 0.1213 C 0.47934 0.12407 0.4599 0.11991 0.4842 0.12361 C 0.48959 0.1243 0.49271 0.12569 0.49792 0.12685 C 0.50556 0.12801 0.50157 0.12731 0.51025 0.12893 C 0.52257 0.13449 0.51337 0.13102 0.54098 0.13217 L 0.575 0.13333 L 0.6 0.13217 L 0.6 0.13241 " pathEditMode="relative" rAng="0" ptsTypes="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6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0023 L 0.02291 0.00926 C 0.02482 0.01019 0.02708 0.01111 0.02934 0.01181 C 0.03055 0.0125 0.03194 0.01273 0.03316 0.01297 C 0.03628 0.01482 0.04149 0.01783 0.04461 0.02037 C 0.05902 0.03241 0.03889 0.01644 0.05104 0.02755 C 0.05243 0.02917 0.05451 0.03009 0.05625 0.03125 C 0.05711 0.03241 0.05746 0.03403 0.05868 0.03496 C 0.05972 0.03658 0.06128 0.0375 0.0625 0.03866 C 0.06423 0.04074 0.06545 0.04329 0.06771 0.04468 C 0.06892 0.04584 0.07118 0.0463 0.07274 0.04722 C 0.08177 0.05394 0.07378 0.05116 0.08437 0.05695 C 0.09271 0.06181 0.10069 0.06459 0.10989 0.06783 C 0.1118 0.06875 0.11406 0.06945 0.11632 0.07037 L 0.13159 0.07755 C 0.13333 0.07847 0.13489 0.0794 0.1368 0.08009 C 0.13871 0.08102 0.14097 0.08172 0.14323 0.08264 C 0.1493 0.08519 0.15139 0.08681 0.15729 0.08982 C 0.16041 0.0919 0.16354 0.09445 0.16753 0.09607 C 0.1717 0.09815 0.17552 0.10116 0.18021 0.10209 L 0.18663 0.10324 C 0.18958 0.1044 0.19236 0.10602 0.19566 0.10695 C 0.21406 0.11343 0.19531 0.10579 0.21215 0.11181 C 0.22569 0.1169 0.21614 0.11435 0.22882 0.11783 C 0.23177 0.11875 0.23455 0.11945 0.23784 0.12037 C 0.23941 0.12107 0.24097 0.12222 0.24288 0.12269 C 0.24514 0.12361 0.24774 0.12454 0.25052 0.12523 C 0.25382 0.12616 0.26076 0.12732 0.26336 0.12894 C 0.26875 0.13264 0.26562 0.13102 0.27361 0.13264 C 0.27552 0.1338 0.27743 0.13519 0.28003 0.13611 C 0.28229 0.1375 0.28507 0.13773 0.28767 0.13866 C 0.28958 0.13959 0.29184 0.14051 0.29409 0.14121 C 0.29566 0.14167 0.29722 0.1419 0.29913 0.14236 C 0.30104 0.14329 0.3033 0.14422 0.30555 0.14468 C 0.30885 0.14607 0.31232 0.14653 0.3158 0.14722 C 0.32291 0.14908 0.31909 0.14815 0.32725 0.14954 C 0.33593 0.15394 0.32864 0.15093 0.3401 0.15324 C 0.35139 0.15579 0.33177 0.15394 0.35416 0.15695 C 0.35677 0.15764 0.36753 0.1588 0.37083 0.15949 C 0.37205 0.15972 0.37309 0.16042 0.37465 0.16065 C 0.37621 0.16111 0.37777 0.16158 0.37968 0.16181 C 0.38107 0.16204 0.38194 0.16273 0.38368 0.16297 C 0.38784 0.16435 0.39062 0.16482 0.39514 0.16551 C 0.39861 0.16736 0.40017 0.16829 0.40399 0.16922 C 0.40798 0.17014 0.41146 0.17037 0.41562 0.17153 C 0.41753 0.17246 0.41979 0.17338 0.42205 0.17408 C 0.42396 0.17454 0.42621 0.17454 0.4283 0.17523 C 0.43021 0.17593 0.43229 0.17732 0.43472 0.17778 C 0.43923 0.17871 0.44409 0.17871 0.44878 0.17894 C 0.45034 0.17963 0.45208 0.17986 0.45399 0.18009 C 0.47951 0.18472 0.47465 0.18287 0.51284 0.1838 C 0.51718 0.18496 0.52048 0.18588 0.52552 0.18634 C 0.52743 0.18658 0.52968 0.18634 0.53194 0.18634 L 0.53333 0.18634 " pathEditMode="relative" rAng="0" ptsTypes="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9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1.11022E-16 0.00023 C 0.00556 0.00093 0.01146 0.00186 0.01753 0.00348 C 0.02031 0.00463 0.02257 0.00648 0.02535 0.00741 C 0.02934 0.00949 0.03385 0.01111 0.03819 0.01273 C 0.0401 0.01389 0.04219 0.01482 0.04462 0.01551 C 0.04688 0.01644 0.04983 0.01736 0.0526 0.01806 C 0.05538 0.01922 0.05885 0.01991 0.06215 0.02084 C 0.07049 0.02454 0.06962 0.02454 0.08125 0.02755 C 0.0849 0.02848 0.08837 0.02917 0.09236 0.0301 C 0.09566 0.03148 0.09844 0.03311 0.10191 0.03403 C 0.10556 0.03542 0.1092 0.03565 0.11319 0.03681 C 0.11719 0.03797 0.12153 0.03982 0.12587 0.04074 C 0.13108 0.04213 0.13628 0.04236 0.14184 0.04329 C 0.14549 0.04445 0.14896 0.04561 0.15295 0.04607 C 0.16337 0.04746 0.17413 0.04792 0.1849 0.04861 C 0.21111 0.05093 0.19323 0.04908 0.2151 0.05139 C 0.21962 0.05255 0.22951 0.05556 0.23594 0.05672 C 0.23941 0.05741 0.24306 0.05764 0.24705 0.05787 C 0.24861 0.05903 0.24983 0.05996 0.25191 0.06065 C 0.25538 0.06227 0.26024 0.06366 0.26458 0.06459 C 0.26615 0.06598 0.26736 0.0676 0.26944 0.06852 C 0.27222 0.07061 0.27622 0.07153 0.27899 0.07385 C 0.28056 0.07523 0.28177 0.07686 0.28368 0.07778 C 0.28524 0.07917 0.28767 0.07963 0.2901 0.08056 C 0.29132 0.08148 0.29896 0.08658 0.30122 0.08727 C 0.30399 0.08843 0.30764 0.08889 0.31076 0.08982 C 0.3125 0.09051 0.31354 0.0919 0.31563 0.0926 C 0.31997 0.09422 0.32517 0.09514 0.33003 0.09653 C 0.33038 0.09676 0.34028 0.1 0.34271 0.10047 C 0.34948 0.10139 0.37066 0.10278 0.37622 0.10301 C 0.37865 0.10371 0.38142 0.10417 0.3842 0.1044 C 0.38576 0.10486 0.38698 0.10579 0.38889 0.10579 C 0.39497 0.10648 0.40174 0.10672 0.40816 0.10718 C 0.41441 0.10834 0.41806 0.10949 0.42569 0.10973 C 0.4309 0.11019 0.43594 0.10973 0.44167 0.10973 L 0.44167 0.11019 " pathEditMode="relative" rAng="0" ptsTypes="AAAAAAAAAAAAAAAAAAAAAAAAAAAAAAAAAAA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550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-3.7037E-6 C 0.00138 -0.00232 0.00277 -0.0044 0.00416 -0.00648 C 0.00486 -0.00787 0.00538 -0.00926 0.00625 -0.01019 C 0.00677 -0.01111 0.00763 -0.01134 0.00833 -0.01204 C 0.00902 -0.01296 0.00954 -0.01412 0.01041 -0.01482 C 0.01614 -0.0206 0.01163 -0.01574 0.01597 -0.01852 C 0.02204 -0.02269 0.01927 -0.02222 0.02569 -0.025 C 0.03159 -0.02801 0.02934 -0.02639 0.03541 -0.02778 C 0.04704 -0.03102 0.03402 -0.02894 0.04861 -0.03056 C 0.05034 -0.03125 0.05225 -0.03218 0.05416 -0.03241 C 0.05816 -0.03333 0.0625 -0.0338 0.06666 -0.03426 L 0.07777 -0.03611 C 0.07986 -0.03657 0.08194 -0.03681 0.08402 -0.03704 C 0.0868 -0.03773 0.08941 -0.03843 0.09236 -0.03889 C 0.09392 -0.03935 0.09548 -0.03958 0.09722 -0.03982 C 0.09826 -0.04028 0.09947 -0.04051 0.10069 -0.04074 C 0.10156 -0.0412 0.10243 -0.04167 0.10347 -0.04167 C 0.10451 -0.04213 0.11232 -0.04329 0.11388 -0.04352 C 0.11701 -0.04468 0.12013 -0.04653 0.12361 -0.04722 C 0.12465 -0.04769 0.12586 -0.04792 0.12708 -0.04815 C 0.12864 -0.04861 0.1302 -0.04884 0.13194 -0.04907 C 0.13541 -0.05 0.13871 -0.05139 0.14236 -0.05185 C 0.14652 -0.05255 0.15069 -0.05278 0.15486 -0.0537 C 0.1559 -0.05417 0.15711 -0.0544 0.15833 -0.05463 C 0.16111 -0.05579 0.16371 -0.05741 0.16666 -0.05833 C 0.1684 -0.05903 0.17031 -0.05949 0.17222 -0.06019 C 0.17378 -0.06088 0.17534 -0.06181 0.17708 -0.06204 C 0.17951 -0.06273 0.18211 -0.06273 0.18472 -0.06296 C 0.18611 -0.0632 0.1875 -0.06366 0.18888 -0.06389 L 0.24166 -0.06296 C 0.24375 -0.06296 0.24583 -0.0625 0.24791 -0.06204 C 0.27239 -0.0581 0.24774 -0.06181 0.26666 -0.05926 C 0.26875 -0.05903 0.27066 -0.05857 0.27291 -0.05833 C 0.28159 -0.05764 0.2967 -0.05695 0.30486 -0.05648 L 0.36388 -0.05741 C 0.36684 -0.05764 0.36979 -0.05833 0.37291 -0.05833 C 0.38211 -0.05833 0.39132 -0.05787 0.40069 -0.05741 C 0.42048 -0.05556 0.39809 -0.05833 0.42013 -0.0537 C 0.42725 -0.05232 0.43454 -0.05185 0.44166 -0.05 C 0.44757 -0.04861 0.45347 -0.0463 0.45972 -0.04537 C 0.471 -0.04421 0.46475 -0.04491 0.47847 -0.04259 C 0.4802 -0.04236 0.48211 -0.04213 0.48402 -0.04167 C 0.48645 -0.0412 0.48906 -0.04051 0.49166 -0.03982 C 0.49461 -0.03935 0.50121 -0.03843 0.50416 -0.03796 C 0.52361 -0.03565 0.50225 -0.03843 0.51944 -0.03611 C 0.52239 -0.03519 0.52534 -0.03403 0.52847 -0.03333 C 0.53229 -0.03264 0.54895 -0.03171 0.55069 -0.03148 L 0.57569 -0.02963 C 0.57777 -0.02963 0.57968 -0.02894 0.58194 -0.0287 C 0.58628 -0.02847 0.59062 -0.02824 0.59513 -0.02778 C 0.60885 -0.0257 0.59375 -0.02778 0.62152 -0.02593 C 0.62378 -0.02593 0.62604 -0.02523 0.62847 -0.025 C 0.6342 -0.02477 0.63993 -0.02454 0.64583 -0.02407 C 0.65451 -0.02454 0.66336 -0.02454 0.67222 -0.025 C 0.67395 -0.02523 0.67656 -0.02662 0.67847 -0.02685 C 0.68003 -0.02732 0.68159 -0.02778 0.68333 -0.02778 C 0.68854 -0.02847 0.69392 -0.02847 0.6993 -0.0287 C 0.70225 -0.02894 0.7052 -0.02963 0.70833 -0.02963 C 0.7177 -0.03032 0.72725 -0.03056 0.7368 -0.03056 L 0.875 -0.03148 L 0.875 -0.03148 " pathEditMode="relative" ptsTypes="AAAAAAAAAAAAAAAAAAAAAAAAAAAAAAAAAAAAAAAAAAAAAAAAAAAAAAAAAAAA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3.33333E-6 7.40741E-7 L 0.01042 -0.00463 L 0.01458 -0.00648 C 0.01528 -0.00695 0.01597 -0.00718 0.01667 -0.00741 C 0.02049 -0.01019 0.0184 -0.00903 0.02292 -0.01019 C 0.02639 -0.01273 0.025 -0.01204 0.02917 -0.01297 C 0.04392 -0.01667 0.0375 -0.01505 0.06042 -0.01574 C 0.06198 -0.01621 0.06354 -0.01644 0.06528 -0.01667 C 0.06632 -0.01713 0.06753 -0.0176 0.06875 -0.0176 C 0.07101 -0.01806 0.07326 -0.01829 0.07569 -0.01852 C 0.07674 -0.01875 0.07795 -0.01922 0.07917 -0.01945 C 0.09497 -0.02315 0.07066 -0.01713 0.09028 -0.02223 C 0.09149 -0.02269 0.09306 -0.02292 0.09444 -0.02315 C 0.09983 -0.025 0.10278 -0.02662 0.10833 -0.02778 C 0.11892 -0.0301 0.11771 -0.0294 0.12708 -0.03056 C 0.13073 -0.03125 0.13438 -0.03218 0.13819 -0.03241 C 0.14045 -0.03287 0.14844 -0.03357 0.15139 -0.03426 C 0.15313 -0.03496 0.15503 -0.03565 0.15694 -0.03611 C 0.1592 -0.03681 0.16146 -0.03727 0.16389 -0.03797 C 0.16753 -0.03912 0.17118 -0.04098 0.175 -0.04167 C 0.17813 -0.04236 0.18142 -0.04283 0.18472 -0.04352 C 0.1875 -0.04445 0.1901 -0.04584 0.19306 -0.0463 C 0.19601 -0.04699 0.19896 -0.04699 0.20208 -0.04723 C 0.20764 -0.04792 0.21215 -0.04885 0.21806 -0.04908 C 0.22726 -0.04977 0.23646 -0.04977 0.24583 -0.05 C 0.25747 -0.0507 0.25764 -0.0507 0.26736 -0.05185 C 0.27153 -0.05324 0.27569 -0.0544 0.27986 -0.05556 C 0.2816 -0.05625 0.28351 -0.05672 0.28542 -0.05741 C 0.28715 -0.05834 0.28906 -0.05949 0.29097 -0.06019 C 0.29253 -0.06111 0.2941 -0.06135 0.29583 -0.06204 C 0.30833 -0.06852 0.29583 -0.06343 0.30764 -0.06852 C 0.3099 -0.06968 0.31215 -0.07037 0.31458 -0.0713 C 0.31632 -0.07223 0.31823 -0.07338 0.32014 -0.07408 C 0.32205 -0.07523 0.32431 -0.07593 0.32639 -0.07685 C 0.32882 -0.07824 0.33125 -0.08033 0.33403 -0.08148 C 0.33576 -0.08241 0.33767 -0.08287 0.33958 -0.08334 C 0.34184 -0.08426 0.3441 -0.08542 0.34653 -0.08611 C 0.35417 -0.08889 0.35087 -0.0875 0.35833 -0.08889 C 0.37222 -0.0919 0.35955 -0.09005 0.37292 -0.09167 C 0.38594 -0.09607 0.36962 -0.09098 0.38611 -0.09537 C 0.38785 -0.09607 0.38976 -0.09676 0.39167 -0.09723 C 0.39601 -0.09861 0.40035 -0.09954 0.40486 -0.10093 C 0.4066 -0.10162 0.40851 -0.10209 0.41024 -0.10278 C 0.41615 -0.1051 0.41632 -0.10602 0.42222 -0.10741 C 0.42396 -0.10787 0.42587 -0.1081 0.4276 -0.10834 C 0.42951 -0.10903 0.43142 -0.10996 0.43333 -0.11019 C 0.43559 -0.11088 0.43785 -0.11088 0.4401 -0.11111 C 0.44132 -0.11135 0.44253 -0.11204 0.44375 -0.11204 C 0.44931 -0.1132 0.45625 -0.11366 0.46181 -0.11389 C 0.47014 -0.11366 0.47847 -0.11366 0.48681 -0.11297 C 0.48993 -0.11273 0.49323 -0.11181 0.49653 -0.11111 C 0.50174 -0.11042 0.50712 -0.11019 0.5125 -0.10926 C 0.51476 -0.10903 0.51701 -0.1088 0.51944 -0.10834 C 0.53681 -0.10486 0.51215 -0.10741 0.54097 -0.10556 C 0.55052 -0.10255 0.54427 -0.10394 0.55903 -0.10278 L 0.58194 -0.10093 C 0.61233 -0.09885 0.59063 -0.10023 0.64722 -0.09815 L 0.65208 -0.09723 C 0.65382 -0.09699 0.65573 -0.09676 0.65764 -0.0963 C 0.6599 -0.09584 0.66215 -0.09468 0.66458 -0.09445 L 0.67708 -0.09352 C 0.67951 -0.09329 0.68212 -0.09306 0.68472 -0.0926 C 0.68802 -0.09236 0.69167 -0.09213 0.69514 -0.09167 C 0.70156 -0.09051 0.70799 -0.08935 0.71458 -0.08889 C 0.72309 -0.08866 0.7316 -0.08843 0.74028 -0.08797 C 0.74132 -0.08773 0.74253 -0.0875 0.74375 -0.08704 C 0.74444 -0.08681 0.74497 -0.08635 0.74583 -0.08611 C 0.75035 -0.08565 0.75503 -0.08565 0.75972 -0.08519 C 0.76875 -0.08565 0.77778 -0.08542 0.78681 -0.08611 C 0.78819 -0.08635 0.7908 -0.08797 0.7908 -0.08797 C 0.79167 -0.08889 0.79219 -0.09005 0.79306 -0.09074 C 0.79358 -0.09144 0.79444 -0.09144 0.79514 -0.09167 C 0.79549 -0.09213 0.79601 -0.09236 0.79653 -0.0926 L 0.79705 -0.09445 L 0.79514 -0.08982 " pathEditMode="relative" ptsTypes="AAAAAAAAAAAA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92593E-6 L 3.33333E-6 -5.92593E-6 C 0.00573 -0.0051 0.01111 -0.01089 0.01736 -0.01505 C 0.02205 -0.01829 0.02396 -0.01945 0.02916 -0.02246 C 0.0309 -0.02339 0.03281 -0.02408 0.03472 -0.02524 C 0.03646 -0.02616 0.03819 -0.02779 0.04027 -0.02894 C 0.04548 -0.03172 0.04861 -0.03218 0.05416 -0.0345 C 0.0559 -0.03519 0.05764 -0.03658 0.05972 -0.03728 C 0.06632 -0.03959 0.06805 -0.0389 0.075 -0.04005 C 0.09357 -0.04306 0.07378 -0.04098 0.09444 -0.04283 L 0.18402 -0.04191 C 0.22725 -0.04121 0.21406 -0.04214 0.24514 -0.03913 L 0.28819 -0.04098 C 0.30243 -0.04167 0.29514 -0.04191 0.31041 -0.04376 C 0.31423 -0.04422 0.31823 -0.04422 0.32222 -0.04468 C 0.33125 -0.04746 0.33993 -0.05163 0.3493 -0.05302 C 0.37066 -0.05626 0.35295 -0.05302 0.375 -0.05857 C 0.38958 -0.06228 0.38836 -0.06042 0.40486 -0.06691 C 0.41041 -0.06899 0.41597 -0.07061 0.42152 -0.07339 C 0.42517 -0.07524 0.42864 -0.07779 0.43264 -0.07894 C 0.44757 -0.08334 0.4408 -0.08218 0.45277 -0.08357 L 0.50555 -0.08172 C 0.525 -0.08056 0.51302 -0.07941 0.52986 -0.07894 L 0.59305 -0.07802 L 0.61597 -0.07894 C 0.65121 -0.0801 0.63507 -0.07894 0.65555 -0.08079 C 0.66302 -0.08288 0.65468 -0.08079 0.66805 -0.08265 C 0.67882 -0.08427 0.66284 -0.08357 0.68055 -0.08357 L 0.68055 -0.08357 " pathEditMode="relative" ptsTypes="AAAAAAAAAAAAAAAAAAAAAAAAAAA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92 L 0.0007 0.00092 C 0.00973 -0.00255 0.01858 -0.00672 0.02778 -0.00926 C 0.0323 -0.01065 0.03698 -0.01042 0.04167 -0.01112 C 0.05139 -0.0132 0.06111 -0.01528 0.07084 -0.0176 C 0.12032 -0.03033 0.08056 -0.02176 0.10556 -0.02686 C 0.12605 -0.03542 0.1066 -0.02825 0.13056 -0.03426 C 0.16094 -0.04213 0.1375 -0.0382 0.16528 -0.0426 C 0.20486 -0.04908 0.21806 -0.05139 0.2632 -0.05278 C 0.2974 -0.05394 0.3316 -0.05348 0.36598 -0.05371 C 0.4073 -0.06065 0.36007 -0.05301 0.47848 -0.05186 L 0.54792 -0.05278 L 0.57014 -0.05186 C 0.57188 -0.05186 0.57379 -0.05116 0.5757 -0.05093 C 0.579 -0.05047 0.58264 -0.05047 0.58611 -0.05 L 0.60209 -0.04815 L 0.60209 -0.04815 " pathEditMode="relative" ptsTypes="AAAAAAAAAAAAAAA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92593E-6 L -4.44444E-6 -5.92593E-6 C 0.01042 -0.01413 0.00278 -0.00463 0.01875 -0.0213 C 0.02014 -0.02292 0.02136 -0.02454 0.02292 -0.02593 C 0.02396 -0.02732 0.02535 -0.02825 0.02639 -0.02963 C 0.02778 -0.03195 0.02899 -0.03403 0.03056 -0.03612 C 0.03177 -0.0382 0.03351 -0.03959 0.03472 -0.04167 C 0.03507 -0.0426 0.03542 -0.04376 0.03611 -0.04445 C 0.03681 -0.04561 0.03802 -0.0463 0.03889 -0.04723 C 0.03941 -0.04815 0.03958 -0.04931 0.04028 -0.05001 C 0.04323 -0.05348 0.04705 -0.05556 0.05 -0.05926 C 0.05087 -0.06065 0.05156 -0.06227 0.05278 -0.06297 C 0.05365 -0.06389 0.05504 -0.06366 0.05625 -0.06389 C 0.0632 -0.07338 0.05295 -0.06019 0.06528 -0.07315 C 0.06858 -0.07686 0.06927 -0.07801 0.07361 -0.08056 C 0.07535 -0.08172 0.07726 -0.08241 0.07917 -0.08334 C 0.08073 -0.08426 0.08229 -0.08519 0.08403 -0.08612 C 0.08577 -0.08751 0.08767 -0.08889 0.08958 -0.08982 C 0.09323 -0.09213 0.09705 -0.09399 0.1007 -0.0963 C 0.10243 -0.09769 0.10434 -0.09885 0.10625 -0.10001 C 0.10781 -0.10139 0.10938 -0.10301 0.11111 -0.10371 C 0.11285 -0.10487 0.11476 -0.10487 0.11667 -0.10556 C 0.11892 -0.10695 0.12101 -0.10926 0.12361 -0.11019 C 0.13056 -0.11297 0.13004 -0.11297 0.13958 -0.11482 C 0.14184 -0.11551 0.1441 -0.11551 0.14653 -0.11575 L 0.16458 -0.1176 L 0.18056 -0.11945 C 0.18316 -0.11991 0.18611 -0.11991 0.18889 -0.12038 C 0.19323 -0.12153 0.19601 -0.12176 0.2 -0.12315 C 0.2007 -0.12362 0.20122 -0.12385 0.20208 -0.12408 C 0.20521 -0.12547 0.20851 -0.12639 0.21181 -0.12778 C 0.2132 -0.12848 0.21441 -0.1294 0.21597 -0.12963 C 0.22535 -0.13264 0.2217 -0.13079 0.23125 -0.13241 C 0.24028 -0.13426 0.24583 -0.13751 0.25625 -0.13797 L 0.27083 -0.13889 C 0.27327 -0.13913 0.27587 -0.13959 0.27847 -0.13982 C 0.28247 -0.14028 0.28681 -0.14051 0.29097 -0.14075 C 0.29323 -0.14121 0.30052 -0.1426 0.30278 -0.1426 C 0.30677 -0.14306 0.31111 -0.14329 0.31528 -0.14352 C 0.32101 -0.14422 0.32674 -0.14491 0.33264 -0.14538 C 0.3349 -0.14584 0.33715 -0.14607 0.33958 -0.1463 C 0.34097 -0.14676 0.3441 -0.14769 0.34583 -0.14815 C 0.3474 -0.14885 0.34896 -0.14977 0.3507 -0.15001 C 0.35313 -0.1507 0.35573 -0.1507 0.35833 -0.15093 L 0.38681 -0.15001 C 0.38993 -0.15001 0.39636 -0.14885 0.4 -0.14815 C 0.40156 -0.14792 0.40313 -0.14746 0.40486 -0.14723 C 0.41406 -0.14607 0.42535 -0.14514 0.43472 -0.14352 C 0.43646 -0.14329 0.43837 -0.14306 0.44028 -0.1426 C 0.44306 -0.14213 0.44566 -0.14144 0.44861 -0.14075 C 0.45642 -0.13959 0.45226 -0.14028 0.46111 -0.13889 C 0.46788 -0.13681 0.45938 -0.13959 0.46736 -0.13704 C 0.46823 -0.13681 0.4691 -0.13635 0.47014 -0.13612 C 0.47691 -0.13519 0.48941 -0.13473 0.49514 -0.13426 C 0.50486 -0.13172 0.4974 -0.13334 0.51806 -0.13334 " pathEditMode="relative" ptsTypes="AAAAAAAAAAAAAAAAAAAAAAAAAAAAAAAAAAAAAAAAAAAAAAAAAAAAA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4.44444E-6 2.22222E-6 C 0.00174 -0.00162 0.00382 -0.00278 0.00556 -0.00463 C 0.00625 -0.00556 0.00625 -0.00741 0.00695 -0.00834 C 0.0092 -0.01204 0.00972 -0.01181 0.0125 -0.01297 C 0.01337 -0.01459 0.01424 -0.01621 0.01528 -0.01759 C 0.01736 -0.02084 0.01979 -0.02384 0.02222 -0.02685 L 0.0257 -0.03148 L 0.03403 -0.04259 C 0.03472 -0.04352 0.03524 -0.04468 0.03611 -0.04537 C 0.03767 -0.04722 0.03924 -0.04908 0.04097 -0.05093 C 0.04184 -0.05232 0.04271 -0.05371 0.04375 -0.05463 C 0.04583 -0.05741 0.04827 -0.05972 0.0507 -0.06204 C 0.05156 -0.0632 0.05261 -0.06389 0.05347 -0.06482 L 0.0625 -0.07685 C 0.06354 -0.07847 0.06493 -0.07986 0.06597 -0.08148 C 0.06771 -0.08542 0.06754 -0.08519 0.07083 -0.08889 C 0.07292 -0.09167 0.07535 -0.09398 0.07778 -0.0963 C 0.07882 -0.09769 0.07986 -0.09908 0.08125 -0.1 C 0.08229 -0.10093 0.08351 -0.10185 0.08472 -0.10278 C 0.08698 -0.10509 0.08924 -0.10718 0.09167 -0.10926 C 0.09219 -0.10996 0.09288 -0.11065 0.09375 -0.11111 C 0.09462 -0.11181 0.09549 -0.1125 0.09653 -0.11297 C 0.09757 -0.11389 0.09879 -0.11482 0.1 -0.11574 C 0.1007 -0.11644 0.10122 -0.11736 0.10208 -0.11759 C 0.10295 -0.11829 0.10382 -0.11829 0.10486 -0.11852 C 0.10556 -0.11898 0.10608 -0.11922 0.10695 -0.11945 C 0.1099 -0.1206 0.1099 -0.12037 0.1132 -0.1213 C 0.11406 -0.12176 0.11493 -0.12222 0.11597 -0.12222 C 0.11754 -0.12269 0.1191 -0.12292 0.12083 -0.12315 L 0.19445 -0.12222 C 0.19688 -0.12222 0.19948 -0.12176 0.20208 -0.1213 C 0.20729 -0.12084 0.21215 -0.1206 0.21736 -0.11945 C 0.22014 -0.11898 0.22274 -0.11829 0.2257 -0.11759 C 0.22865 -0.11713 0.2382 -0.11621 0.24097 -0.11574 C 0.24306 -0.11528 0.24497 -0.11435 0.24722 -0.11389 C 0.25 -0.11343 0.26233 -0.11227 0.26458 -0.11204 C 0.26702 -0.11181 0.26962 -0.11134 0.27222 -0.11111 C 0.30729 -0.10857 0.27483 -0.11181 0.29792 -0.10926 C 0.30156 -0.10972 0.30521 -0.10972 0.30903 -0.11019 C 0.31042 -0.11065 0.31163 -0.11204 0.3132 -0.11204 C 0.31858 -0.11297 0.32431 -0.11273 0.32986 -0.11297 C 0.33264 -0.1132 0.33542 -0.11366 0.3382 -0.11389 L 0.40903 -0.11204 C 0.41024 -0.11204 0.41511 -0.10949 0.41597 -0.10926 C 0.41823 -0.1088 0.42066 -0.10857 0.42292 -0.10741 C 0.42778 -0.10533 0.42153 -0.1081 0.42778 -0.10556 C 0.42847 -0.10533 0.42986 -0.10463 0.42986 -0.10463 L 0.42986 -0.10648 " pathEditMode="relative" ptsTypes="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3.7037E-6 L 7.77778E-6 -3.7037E-6 C 0.00226 0.00047 0.00452 0.00093 0.00695 0.00186 C 0.00782 0.00209 0.00869 0.00325 0.00973 0.00371 C 0.01077 0.00417 0.01633 0.00533 0.01737 0.00556 C 0.01928 0.00602 0.02344 0.00764 0.02501 0.00834 C 0.02587 0.00857 0.02674 0.0088 0.02778 0.00926 C 0.02848 0.0095 0.029 0.00996 0.02987 0.01019 C 0.03108 0.01042 0.03264 0.01065 0.03403 0.01112 C 0.03508 0.01135 0.03629 0.01158 0.03751 0.01204 C 0.03837 0.0125 0.03924 0.01343 0.04028 0.01389 C 0.04133 0.01436 0.04254 0.01436 0.04376 0.01482 C 0.04462 0.01505 0.04549 0.01528 0.04653 0.01575 C 0.04827 0.01644 0.04931 0.01713 0.05139 0.0176 C 0.054 0.01806 0.05695 0.01806 0.05973 0.01852 C 0.06129 0.01875 0.06285 0.01899 0.06459 0.01945 C 0.06858 0.02107 0.06546 0.02014 0.07223 0.0213 L 0.08195 0.02315 C 0.08612 0.025 0.0823 0.02338 0.08959 0.025 C 0.09983 0.02709 0.08195 0.02477 0.10209 0.02686 C 0.10539 0.02801 0.10504 0.02801 0.10903 0.02871 C 0.11077 0.02894 0.11268 0.02917 0.11459 0.02963 C 0.12119 0.03102 0.11303 0.0301 0.12084 0.03149 C 0.12969 0.03311 0.12553 0.03172 0.13403 0.03334 C 0.13508 0.03357 0.13629 0.03403 0.13751 0.03426 C 0.14011 0.03496 0.14306 0.03519 0.14584 0.03612 C 0.14671 0.03635 0.14758 0.03681 0.14862 0.03704 C 0.15157 0.03774 0.1566 0.03843 0.15973 0.03889 L 0.18612 0.03797 C 0.18785 0.03797 0.18976 0.03727 0.19167 0.03704 C 0.19584 0.03612 0.1948 0.03658 0.19792 0.03519 C 0.20035 0.0301 0.19775 0.03403 0.20139 0.03149 C 0.20799 0.02639 0.20278 0.02871 0.20834 0.02686 C 0.2106 0.02709 0.21285 0.02709 0.21528 0.02778 C 0.21615 0.02801 0.21702 0.02917 0.21806 0.02963 C 0.21962 0.03033 0.22119 0.03079 0.22292 0.03149 C 0.22379 0.03172 0.22466 0.03218 0.2257 0.03241 C 0.22883 0.03288 0.23212 0.03311 0.23542 0.03334 C 0.24636 0.03565 0.23438 0.03334 0.25764 0.03519 C 0.25938 0.03542 0.26129 0.03588 0.2632 0.03612 C 0.26563 0.03658 0.26823 0.03681 0.27084 0.03704 C 0.28212 0.04051 0.27483 0.03889 0.29306 0.03889 L 0.31389 0.03889 L 0.3507 0.03612 " pathEditMode="relative" ptsTypes="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963E-6 L -1.11111E-6 -6.2963E-6 C 0.00695 -0.00116 0.00678 -0.00163 0.01459 -6.2963E-6 C 0.01632 0.00022 0.01823 0.00115 0.02014 0.00184 C 0.02101 0.00208 0.02205 0.00208 0.02292 0.00277 C 0.02483 0.00393 0.02744 0.00601 0.02987 0.00647 L 0.03542 0.0074 C 0.03612 0.00763 0.04132 0.00972 0.04306 0.01018 C 0.04566 0.01064 0.04862 0.0111 0.05139 0.01203 L 0.05764 0.01388 C 0.05851 0.01411 0.05938 0.01434 0.06042 0.01481 C 0.06146 0.01504 0.06268 0.01527 0.06389 0.01573 C 0.06476 0.0162 0.06563 0.01712 0.06667 0.01759 C 0.06754 0.01782 0.07344 0.01921 0.07431 0.01944 C 0.08004 0.01897 0.08577 0.01897 0.09167 0.01851 C 0.09237 0.01828 0.09306 0.01782 0.09375 0.01759 C 0.09445 0.01689 0.09514 0.01643 0.09584 0.01573 C 0.10296 0.00694 0.09705 0.01296 0.10487 0.00184 C 0.1125 -0.0095 0.10487 0.00371 0.11042 -0.00464 C 0.11233 -0.00788 0.11407 -0.01089 0.11598 -0.0139 C 0.11667 -0.01528 0.11702 -0.01691 0.11806 -0.0176 C 0.12171 -0.02107 0.11875 -0.01806 0.12292 -0.02408 C 0.12761 -0.03149 0.1224 -0.02316 0.12709 -0.02871 C 0.12917 -0.03149 0.13073 -0.03496 0.13334 -0.03704 C 0.13403 -0.03774 0.13473 -0.0382 0.13542 -0.0389 C 0.14115 -0.04584 0.13542 -0.04028 0.14028 -0.04445 C 0.14393 -0.05186 0.13872 -0.0426 0.14445 -0.04908 C 0.15122 -0.05718 0.14341 -0.0514 0.15 -0.05556 C 0.15296 -0.06366 0.14948 -0.05603 0.15348 -0.06112 C 0.15452 -0.06274 0.15504 -0.06459 0.15625 -0.06575 C 0.15747 -0.06737 0.15921 -0.06806 0.16042 -0.06945 C 0.16441 -0.07501 0.16407 -0.07524 0.16806 -0.07871 C 0.16928 -0.0801 0.17049 -0.08172 0.17223 -0.08241 C 0.17518 -0.0838 0.17362 -0.08311 0.17709 -0.08519 C 0.18073 -0.08496 0.18455 -0.08542 0.1882 -0.08427 C 0.18924 -0.08403 0.18994 -0.08265 0.19098 -0.08149 C 0.19948 -0.07153 0.18837 -0.08403 0.19584 -0.07408 C 0.19636 -0.07339 0.19723 -0.07316 0.19792 -0.07223 C 0.19983 -0.06991 0.20191 -0.06783 0.20348 -0.06482 C 0.20382 -0.0639 0.20417 -0.06297 0.20487 -0.06204 C 0.20886 -0.05718 0.21025 -0.05603 0.21389 -0.05278 C 0.21511 -0.05024 0.21528 -0.04954 0.21737 -0.04723 C 0.21789 -0.04653 0.21875 -0.04607 0.21945 -0.04538 C 0.22275 -0.03866 0.21893 -0.04515 0.22917 -0.03704 C 0.23021 -0.03612 0.23143 -0.03542 0.23264 -0.03427 C 0.23334 -0.03357 0.23386 -0.03241 0.23473 -0.03149 C 0.23733 -0.02848 0.23768 -0.02825 0.24028 -0.02593 C 0.24271 -0.02107 0.24098 -0.02408 0.24584 -0.0176 L 0.24584 -0.0176 C 0.24757 -0.01459 0.25035 -0.00903 0.25278 -0.00741 C 0.25365 -0.00695 0.25452 -0.00626 0.25556 -0.00556 C 0.2566 -0.00487 0.25764 -0.00371 0.25903 -0.00278 C 0.26129 -0.0014 0.26337 0.00022 0.26598 0.00092 C 0.26737 0.00115 0.26875 0.00138 0.27014 0.00184 C 0.27223 0.00231 0.27292 0.00277 0.275 0.00371 C 0.27605 0.003 0.27726 0.00231 0.27848 0.00184 C 0.27934 0.00138 0.28021 0.00138 0.28125 0.00092 C 0.28438 -0.00093 0.2823 -0.00116 0.28542 -0.00371 C 0.28594 -0.00441 0.28681 -0.00441 0.2875 -0.00464 C 0.2882 -0.00533 0.28872 -0.00603 0.28959 -0.00649 C 0.29011 -0.00695 0.29098 -0.00718 0.29167 -0.00741 C 0.29237 -0.00811 0.29289 -0.00903 0.29375 -0.00927 C 0.29549 -0.01019 0.2974 -0.01042 0.29931 -0.01112 C 0.3 -0.01158 0.3007 -0.01181 0.30139 -0.01204 C 0.30244 -0.01297 0.30348 -0.01459 0.30487 -0.01482 C 0.3073 -0.01575 0.3099 -0.01552 0.3125 -0.01575 C 0.31389 -0.01598 0.31528 -0.01644 0.31667 -0.01667 L 0.3507 -0.01575 C 0.35417 -0.01575 0.35521 -0.01482 0.35834 -0.0139 C 0.35938 -0.01366 0.36059 -0.01343 0.36181 -0.01297 C 0.36268 -0.01274 0.36355 -0.01228 0.36459 -0.01204 C 0.37171 -0.01066 0.36806 -0.01204 0.375 -0.01019 C 0.37587 -0.01019 0.37674 -0.00973 0.37778 -0.00927 C 0.38698 0.00092 0.37726 -0.0088 0.38542 -0.00278 C 0.38629 -0.00209 0.38716 -0.00093 0.3882 -6.2963E-6 C 0.39514 0.00601 0.39306 0.00462 0.39931 0.0074 C 0.40348 0.00671 0.40764 0.00647 0.41181 0.00555 C 0.4125 0.00532 0.4132 0.00439 0.41389 0.00371 C 0.41459 0.00277 0.41598 0.00092 0.41598 0.00092 L 0.43403 -0.00093 " pathEditMode="relative" ptsTypes="AAAAAAAAAAAAAAAAAAAAAAAAAAA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L -7.77778E-6 -4.44444E-6 C 0.00243 -0.00324 0.00468 -0.00671 0.00763 -0.00925 C 0.01215 -0.01365 0.0177 -0.01643 0.02291 -0.01944 C 0.0243 -0.02037 0.02552 -0.02152 0.02708 -0.02222 C 0.02864 -0.02314 0.0302 -0.02338 0.03194 -0.02407 C 0.0368 -0.02662 0.03402 -0.02824 0.04236 -0.0287 C 0.05659 -0.02986 0.071 -0.02939 0.08541 -0.02963 L 0.09444 -0.03148 C 0.09687 -0.03217 0.09895 -0.03263 0.10138 -0.03425 C 0.10416 -0.03657 0.10364 -0.03726 0.10624 -0.03888 C 0.10729 -0.03981 0.1085 -0.04027 0.10972 -0.04074 C 0.11128 -0.04166 0.11284 -0.04213 0.11458 -0.04259 C 0.11527 -0.04305 0.11579 -0.04328 0.11666 -0.04351 C 0.11822 -0.04421 0.11979 -0.04467 0.12152 -0.04537 C 0.12413 -0.04675 0.12638 -0.04884 0.12916 -0.05 C 0.13333 -0.05208 0.13402 -0.05185 0.1368 -0.05185 L 0.16805 -0.05277 " pathEditMode="relative" ptsTypes="AAAAAAAAAAAAAAAA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3.33333E-6 0.00023 C 0.00416 -0.00046 0.00642 -0.00046 0.01041 -0.00116 C 0.01111 -0.00139 0.0118 -0.00139 0.0125 -0.00162 C 0.01944 -0.00139 0.02639 -0.00139 0.03333 -0.00116 C 0.0342 -0.00116 0.03507 -0.00069 0.03611 -0.00046 C 0.03923 -0.00023 0.04253 -0.00023 0.04583 0 C 0.05486 -0.00023 0.06389 -0.00023 0.07291 -0.00046 C 0.07465 -0.00069 0.07604 -0.00324 0.07708 -0.0037 C 0.07777 -0.0044 0.07882 -0.00463 0.07986 -0.00486 C 0.08055 -0.00579 0.08107 -0.00671 0.08194 -0.00764 C 0.08246 -0.00833 0.0835 -0.0088 0.08402 -0.00972 C 0.08455 -0.01088 0.08437 -0.01204 0.08472 -0.01296 C 0.08524 -0.01551 0.08524 -0.01528 0.08611 -0.01782 C 0.08576 -0.02153 0.08593 -0.025 0.08541 -0.02847 C 0.08507 -0.03009 0.08402 -0.03125 0.08333 -0.03241 C 0.08264 -0.03356 0.08177 -0.03449 0.08125 -0.03565 C 0.07812 -0.04074 0.08038 -0.03796 0.07777 -0.04097 C 0.07621 -0.04537 0.07586 -0.0456 0.07777 -0.05231 C 0.07795 -0.05301 0.07899 -0.05347 0.07986 -0.05394 C 0.08073 -0.05463 0.08177 -0.05509 0.08264 -0.05556 C 0.08646 -0.05856 0.08073 -0.05602 0.0868 -0.0581 C 0.09132 -0.0581 0.096 -0.0581 0.10069 -0.05764 C 0.10139 -0.05764 0.1059 -0.05602 0.10694 -0.05556 C 0.10781 -0.05509 0.10868 -0.0544 0.10972 -0.05394 C 0.11093 -0.05347 0.1125 -0.05347 0.11389 -0.05278 C 0.11527 -0.05231 0.11649 -0.05185 0.11805 -0.05116 C 0.11979 -0.05069 0.12239 -0.05 0.1243 -0.04907 C 0.12552 -0.04861 0.12639 -0.04769 0.12777 -0.04699 C 0.12847 -0.04653 0.12968 -0.0463 0.13055 -0.04583 C 0.13246 -0.04468 0.13402 -0.04282 0.13611 -0.04144 L 0.14236 -0.03773 C 0.1434 -0.03704 0.14461 -0.03657 0.14583 -0.03565 C 0.1526 -0.03032 0.14461 -0.03634 0.15139 -0.03171 C 0.15208 -0.03148 0.1526 -0.03079 0.15347 -0.03009 C 0.15399 -0.02986 0.15486 -0.02986 0.15555 -0.02963 C 0.15711 -0.02917 0.15868 -0.02824 0.16041 -0.02755 C 0.1618 -0.02685 0.16302 -0.02593 0.16458 -0.02523 C 0.16562 -0.025 0.16684 -0.025 0.16805 -0.02477 C 0.1743 -0.02245 0.16649 -0.025 0.17847 -0.02315 C 0.18177 -0.02269 0.18489 -0.02176 0.18819 -0.02106 C 0.18906 -0.02083 0.18993 -0.02083 0.19097 -0.0206 C 0.19166 -0.02037 0.19218 -0.02014 0.19305 -0.01991 C 0.19409 -0.01991 0.19531 -0.01968 0.19652 -0.01944 C 0.20121 -0.0169 0.19896 -0.01782 0.20277 -0.01667 C 0.20625 -0.0169 0.20972 -0.01667 0.21319 -0.01736 C 0.21406 -0.01759 0.21441 -0.01852 0.21527 -0.01898 C 0.2158 -0.01944 0.21666 -0.01968 0.21736 -0.01991 C 0.21805 -0.0206 0.221 -0.02222 0.22222 -0.02269 C 0.22274 -0.02292 0.22343 -0.02315 0.2243 -0.02315 C 0.22534 -0.02338 0.22656 -0.02361 0.22777 -0.02384 C 0.22847 -0.02407 0.22899 -0.02431 0.22986 -0.02431 C 0.2342 -0.02477 0.23854 -0.02477 0.24305 -0.02477 C 0.24548 -0.025 0.24809 -0.02523 0.25069 -0.02523 C 0.25173 -0.02569 0.25295 -0.02593 0.25416 -0.02593 C 0.25555 -0.02593 0.25677 -0.02477 0.25833 -0.02477 L 0.25902 -0.02477 " pathEditMode="relative" rAng="0" ptsTypes="AA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51" y="-289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4074 L 0.00069 -0.04051 C 0.00312 -0.03912 0.0059 -0.03773 0.00833 -0.03542 C 0.00902 -0.03449 0.00902 -0.03287 0.00972 -0.03172 C 0.01024 -0.03033 0.01111 -0.02917 0.0118 -0.02801 C 0.01267 -0.02315 0.0125 -0.02315 0.01458 -0.01783 C 0.0151 -0.01621 0.0158 -0.01459 0.01666 -0.0132 C 0.01753 -0.01111 0.01857 -0.00949 0.01944 -0.00764 C 0.02048 -0.0044 0.02205 -0.00162 0.02291 0.00162 C 0.02413 0.00671 0.02326 0.0037 0.02569 0.01088 C 0.02725 0.02222 0.025 0.00833 0.02777 0.02106 C 0.02795 0.02268 0.02795 0.0243 0.02847 0.02569 C 0.02882 0.02754 0.02986 0.02893 0.03055 0.03032 C 0.03073 0.03125 0.0309 0.0324 0.03125 0.0331 C 0.03211 0.03588 0.03402 0.04051 0.03541 0.04236 C 0.03628 0.04398 0.03767 0.0449 0.03889 0.04606 C 0.04114 0.04838 0.04323 0.05069 0.04583 0.05254 C 0.04722 0.05393 0.04896 0.05439 0.05069 0.05532 C 0.05225 0.05648 0.05382 0.0581 0.05555 0.05902 C 0.05711 0.06018 0.05868 0.06088 0.06041 0.0618 C 0.06198 0.06296 0.0651 0.06574 0.06666 0.06736 C 0.06805 0.06921 0.06944 0.07106 0.07083 0.07291 C 0.07152 0.07384 0.07205 0.075 0.07291 0.07569 L 0.07708 0.07939 C 0.07673 0.08217 0.07673 0.08518 0.07639 0.08773 C 0.07604 0.09027 0.075 0.09514 0.075 0.09537 C 0.07413 0.10671 0.07396 0.10324 0.075 0.11551 C 0.075 0.11759 0.07517 0.11944 0.07569 0.12106 C 0.07586 0.12245 0.07656 0.12361 0.07708 0.12477 C 0.07795 0.12777 0.0776 0.1287 0.07916 0.13125 C 0.08142 0.13541 0.08142 0.13426 0.08402 0.1368 C 0.08541 0.13842 0.08663 0.14004 0.08819 0.14143 C 0.08871 0.14213 0.08958 0.14259 0.09027 0.14328 C 0.09236 0.14652 0.09566 0.15231 0.09791 0.15625 C 0.09809 0.15717 0.09826 0.15833 0.09861 0.15902 C 0.09965 0.16227 0.10208 0.16828 0.10208 0.16852 C 0.10225 0.1699 0.10243 0.17152 0.10277 0.17291 C 0.10312 0.17523 0.10399 0.17731 0.10416 0.17939 C 0.10434 0.18727 0.10364 0.1949 0.10347 0.20254 C 0.10364 0.20694 0.1033 0.21134 0.10416 0.21551 C 0.10434 0.21736 0.10902 0.22083 0.10972 0.22106 C 0.11163 0.22222 0.11389 0.22291 0.11597 0.22384 C 0.11909 0.22546 0.11718 0.22477 0.12152 0.22569 L 0.15764 0.22477 C 0.15798 0.22477 0.1618 0.22338 0.1625 0.22291 C 0.16319 0.22245 0.16389 0.22176 0.16458 0.22106 C 0.16562 0.22199 0.16701 0.22268 0.16805 0.22384 C 0.16857 0.22477 0.16875 0.22592 0.16944 0.22662 C 0.16996 0.22754 0.17066 0.22801 0.17152 0.22847 C 0.17413 0.23055 0.17326 0.23032 0.175 0.23032 " pathEditMode="relative" rAng="0" ptsTypes="AAAAAAAAAAAAAAAAAAAAAAAAAAAAAAAAAAAAAAAAAAAAAAAAAA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1354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 2.59259E-6 C 0.00035 0.01227 0.00052 0.02477 0.00139 0.03727 C 0.00139 0.03912 0.00226 0.04074 0.00278 0.04236 C 0.00295 0.04282 0.00313 0.04352 0.00347 0.04421 C 0.00399 0.0449 0.00486 0.04583 0.00556 0.04676 C 0.00729 0.05023 0.00608 0.05023 0.00903 0.05301 C 0.01024 0.05416 0.01181 0.05532 0.01319 0.05625 C 0.01389 0.05694 0.01424 0.05764 0.01528 0.0581 C 0.01615 0.05833 0.01701 0.05833 0.01806 0.05856 C 0.02222 0.05972 0.02622 0.06111 0.03056 0.0618 L 0.03542 0.06319 C 0.0408 0.06597 0.03385 0.0618 0.03889 0.06643 C 0.04115 0.06852 0.04375 0.06898 0.04653 0.07083 C 0.04861 0.07245 0.05278 0.07592 0.05278 0.07592 C 0.05503 0.08078 0.0533 0.07662 0.05486 0.08102 C 0.05503 0.08148 0.05486 0.08217 0.05556 0.08264 C 0.05781 0.08403 0.06042 0.08472 0.06319 0.08565 C 0.06684 0.08518 0.07049 0.08541 0.07431 0.08495 C 0.075 0.08472 0.07569 0.08403 0.07639 0.08379 C 0.08663 0.07731 0.08368 0.08009 0.08889 0.07477 C 0.09028 0.07106 0.08819 0.07523 0.09236 0.07153 C 0.09288 0.0706 0.09306 0.0699 0.09375 0.06921 C 0.09792 0.06365 0.09358 0.07106 0.09792 0.06319 C 0.10017 0.0537 0.09896 0.05972 0.09722 0.03958 C 0.09705 0.03865 0.0967 0.03796 0.09653 0.03727 C 0.09601 0.03657 0.09549 0.03588 0.09514 0.03518 C 0.09479 0.0324 0.09497 0.0294 0.09444 0.02662 C 0.09375 0.02453 0.09253 0.02245 0.09167 0.02014 C 0.09063 0.01759 0.09132 0.01875 0.08958 0.01666 C 0.08889 0.01435 0.08837 0.01203 0.0875 0.00995 C 0.08125 -0.00533 0.08542 0.0074 0.08333 0.00046 C 0.08299 -0.00486 0.08299 -0.01042 0.08264 -0.01574 C 0.08247 -0.0176 0.0816 -0.01922 0.08194 -0.02084 C 0.08281 -0.02709 0.08403 -0.0331 0.08611 -0.03935 C 0.08628 -0.04005 0.08785 -0.04028 0.08889 -0.04074 C 0.08958 -0.04144 0.0901 -0.04213 0.09097 -0.0426 C 0.09479 -0.04468 0.09878 -0.0463 0.10278 -0.04815 C 0.10469 -0.04908 0.10677 -0.05047 0.10903 -0.05093 C 0.11042 -0.05162 0.11858 -0.05347 0.12083 -0.05486 C 0.12257 -0.05625 0.12361 -0.05787 0.12569 -0.0588 C 0.12674 -0.05926 0.12795 -0.05996 0.12917 -0.06042 C 0.13212 -0.06227 0.13819 -0.06644 0.13819 -0.06644 C 0.1408 -0.07222 0.13906 -0.0676 0.14028 -0.07732 C 0.14028 -0.07847 0.14097 -0.08148 0.14167 -0.08264 C 0.14201 -0.0838 0.14253 -0.08472 0.14306 -0.08565 C 0.1434 -0.08635 0.14375 -0.08727 0.14444 -0.08797 C 0.14497 -0.08866 0.14583 -0.08889 0.14653 -0.08959 C 0.14913 -0.09213 0.14722 -0.09283 0.15347 -0.09445 C 0.16181 -0.09722 0.1559 -0.0956 0.16389 -0.09676 C 0.17639 -0.09861 0.1651 -0.09769 0.18125 -0.09838 C 0.21059 -0.09769 0.20243 -0.09769 0.24097 -0.09908 C 0.24219 -0.09908 0.24705 -0.10047 0.24792 -0.1007 C 0.25399 -0.10185 0.25017 -0.10047 0.25347 -0.10162 " pathEditMode="relative" rAng="0" ptsTypes="AAAAAAAAAAAAAAAAAAAAAAAAAAAAAAAAAAAAAAAAAAAAAAAAAAAA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4" y="-81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55556E-6 L -6.66667E-6 5.55556E-6 C -0.00209 0.00047 -0.00417 0.00116 -0.00626 0.00186 C -0.00799 0.00209 -0.00973 0.00209 -0.01112 0.00278 C -0.01251 0.00325 -0.01337 0.00487 -0.01459 0.00555 C -0.01581 0.00603 -0.01702 0.00603 -0.01806 0.00649 C -0.01945 0.00672 -0.02206 0.00811 -0.02292 0.00927 C -0.02483 0.01112 -0.02657 0.0132 -0.02778 0.01575 L -0.03056 0.0213 L -0.03195 0.02408 C -0.0323 0.02524 -0.0323 0.0264 -0.03265 0.02778 C -0.03299 0.02871 -0.03369 0.0294 -0.03403 0.03056 C -0.03473 0.03195 -0.03508 0.03357 -0.03542 0.03519 C -0.03699 0.04723 -0.03594 0.0426 -0.03751 0.04908 C -0.03733 0.05325 -0.0382 0.05788 -0.03681 0.06204 C -0.0349 0.06876 -0.03126 0.06945 -0.02709 0.0713 C -0.02622 0.07223 -0.02535 0.07315 -0.02431 0.07408 C -0.02275 0.07524 -0.01841 0.07686 -0.01667 0.07778 C -0.01563 0.07825 -0.01442 0.07871 -0.0132 0.07964 C -0.01251 0.0801 -0.01199 0.08103 -0.01112 0.08149 C -0.00956 0.08195 -0.00799 0.08195 -0.00626 0.08241 C -0.01025 0.07894 -0.00643 0.08172 -0.01181 0.07964 C -0.02153 0.0757 -0.01077 0.07964 -0.01737 0.07593 C -0.02049 0.07408 -0.01962 0.0757 -0.02223 0.07408 C -0.02362 0.07315 -0.02744 0.06991 -0.02848 0.06853 C -0.03265 0.06297 -0.02692 0.06806 -0.03195 0.06297 C -0.03334 0.06158 -0.03473 0.06042 -0.03612 0.05927 C -0.0389 0.05394 -0.03612 0.0588 -0.04028 0.05371 C -0.04185 0.05186 -0.04289 0.04954 -0.04445 0.04815 C -0.04515 0.04746 -0.04584 0.04677 -0.04653 0.0463 C -0.04758 0.04561 -0.04862 0.04515 -0.04931 0.04445 C -0.05053 0.04329 -0.05122 0.04167 -0.05209 0.04075 C -0.05487 0.03751 -0.054 0.04005 -0.05695 0.03612 C -0.05765 0.03519 -0.05782 0.03403 -0.05834 0.03334 C -0.05921 0.03195 -0.06042 0.03079 -0.06112 0.02964 C -0.06199 0.02802 -0.06251 0.0264 -0.0632 0.02501 C -0.06424 0.02315 -0.06771 0.01783 -0.06945 0.01575 C -0.07067 0.01436 -0.07188 0.0132 -0.07292 0.01204 C -0.07431 0.00695 -0.07327 0.00996 -0.0764 0.00371 C -0.07778 0.00093 -0.07796 0.00024 -0.07987 -0.00185 C -0.08056 -0.00277 -0.08143 -0.003 -0.08195 -0.0037 C -0.08438 -0.00647 -0.08438 -0.00763 -0.08681 -0.00925 C -0.08751 -0.00972 -0.0882 -0.00995 -0.0889 -0.01018 C -0.09133 -0.00925 -0.09167 -0.00948 -0.09376 -0.00647 C -0.09462 -0.00555 -0.09515 -0.00393 -0.09584 -0.00277 C -0.09653 -0.00208 -0.0974 -0.00185 -0.09792 -0.00092 C -0.09879 5.55556E-6 -0.09949 0.0014 -0.10001 0.00278 L -0.10417 0.01112 C -0.10469 0.01204 -0.10521 0.01274 -0.10556 0.0139 C -0.10608 0.01505 -0.10626 0.01644 -0.10695 0.0176 C -0.10886 0.01991 -0.11094 0.02246 -0.1132 0.02408 L -0.11876 0.02778 C -0.1198 0.02825 -0.12084 0.02871 -0.12153 0.02964 C -0.12258 0.03056 -0.12344 0.03149 -0.12431 0.03241 C -0.12692 0.03427 -0.12848 0.03427 -0.13126 0.03519 C -0.13195 0.03565 -0.13265 0.03635 -0.13334 0.03704 C -0.13664 0.03913 -0.13924 0.03751 -0.14306 0.03704 C -0.14445 0.03565 -0.14584 0.03427 -0.14723 0.03334 C -0.14844 0.03241 -0.14966 0.03195 -0.1507 0.03149 C -0.15174 0.03079 -0.15261 0.0301 -0.15348 0.02964 C -0.15504 0.02663 -0.15556 0.02593 -0.15626 0.02223 C -0.15678 0.02038 -0.15678 0.01829 -0.15695 0.01667 C -0.15712 0.01552 -0.15747 0.01482 -0.15765 0.0139 C -0.15956 0.00555 -0.15747 0.0139 -0.15903 0.00741 C -0.15886 0.00464 -0.15886 5.55556E-6 -0.15765 -0.00277 C -0.1573 -0.00393 -0.15695 -0.00485 -0.15626 -0.00555 C -0.15574 -0.00671 -0.15521 -0.00833 -0.15417 -0.00833 C -0.14862 -0.00972 -0.14271 -0.00972 -0.13681 -0.01018 C -0.13126 -0.00972 -0.1257 -0.00925 -0.12015 -0.00833 C -0.1191 -0.00833 -0.11615 -0.00624 -0.11528 -0.00555 C -0.11459 -0.00509 -0.11407 -0.00416 -0.1132 -0.0037 C -0.11164 -0.00323 -0.11008 -0.00323 -0.10834 -0.00277 C -0.10244 -0.00323 -0.09636 -0.003 -0.09028 -0.0037 C -0.08942 -0.00393 -0.08855 -0.00509 -0.08751 -0.00555 C -0.08681 -0.00624 -0.08612 -0.00694 -0.08542 -0.0074 C -0.08456 -0.00833 -0.08369 -0.00948 -0.08265 -0.01018 C -0.08212 -0.01087 -0.08126 -0.01087 -0.08056 -0.0111 C -0.07952 -0.01249 -0.07831 -0.01365 -0.07709 -0.01481 C -0.0764 -0.01573 -0.07587 -0.01689 -0.07501 -0.01759 C -0.07449 -0.01828 -0.07362 -0.01828 -0.07292 -0.01851 C -0.0698 -0.02522 -0.07396 -0.01735 -0.06876 -0.02407 C -0.06824 -0.02499 -0.06806 -0.02615 -0.06737 -0.02685 C -0.06615 -0.02847 -0.06442 -0.02916 -0.0632 -0.03055 C -0.06216 -0.03217 -0.06112 -0.03402 -0.05973 -0.03518 C -0.05851 -0.0368 -0.0573 -0.03842 -0.05556 -0.03888 C -0.04966 -0.0412 -0.05244 -0.0405 -0.04723 -0.04166 C -0.04636 -0.04235 -0.04549 -0.04305 -0.04445 -0.04351 C -0.04011 -0.04606 -0.0382 -0.04421 -0.03195 -0.04351 C -0.03108 -0.04328 -0.03021 -0.04259 -0.02917 -0.04259 C -0.02778 -0.04259 -0.0231 -0.04305 -0.02084 -0.04444 C -0.02015 -0.04513 -0.01928 -0.0456 -0.01876 -0.04629 C -0.01858 -0.04698 -0.01876 -0.04768 -0.01876 -0.04814 " pathEditMode="relative" ptsTypes="AAAAAAAAAAAAAAAAAAAAAAAAAAAAAAAAAAAAAAAAAAAAAAAAAAAAAAAAAAAAAAAAAAAAAAAAAAAAAAAAAAAAAAAAAA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92 L -3.33333E-6 -0.00069 C -0.00243 -0.00116 -0.00468 -0.00139 -0.00694 -0.00139 C -0.00955 -0.00162 -0.01215 -0.00162 -0.01458 -0.00185 C -0.01649 -0.00185 -0.0184 -0.00185 -0.02014 -0.00208 C -0.02725 -0.00231 -0.02673 -0.00231 -0.03264 -0.00255 C -0.0342 -0.00278 -0.0368 -0.00301 -0.03819 -0.00324 C -0.04062 -0.0037 -0.04323 -0.00393 -0.04514 -0.00463 L -0.05277 -0.00717 C -0.05399 -0.00764 -0.0552 -0.00787 -0.05625 -0.00833 C -0.05972 -0.00972 -0.05798 -0.00926 -0.06111 -0.01018 C -0.06475 -0.01458 -0.06059 -0.00995 -0.06389 -0.01273 C -0.06875 -0.01667 -0.06163 -0.01157 -0.06736 -0.01551 C -0.0677 -0.0162 -0.06788 -0.01667 -0.06805 -0.01736 C -0.06857 -0.01782 -0.06944 -0.01898 -0.06944 -0.01898 C -0.06909 -0.01921 -0.06875 -0.01967 -0.06805 -0.01991 C -0.06684 -0.02037 -0.06562 -0.0206 -0.06389 -0.0206 C -0.05833 -0.0206 -0.05277 -0.0206 -0.04722 -0.02037 C -0.04548 -0.02037 -0.04357 -0.02014 -0.04166 -0.01991 C -0.03645 -0.01944 -0.03941 -0.01967 -0.03264 -0.01921 C -0.02691 -0.01805 -0.03316 -0.01921 -0.02639 -0.01852 C -0.02534 -0.01829 -0.02413 -0.01805 -0.02291 -0.01782 C -0.02239 -0.01782 -0.02152 -0.01759 -0.02083 -0.01759 C -0.02014 -0.01736 -0.01961 -0.01713 -0.01875 -0.0169 C -0.01718 -0.0169 -0.01562 -0.0169 -0.01389 -0.01667 C -0.01041 -0.01574 -0.01284 -0.01643 -0.00694 -0.01551 C -0.00625 -0.01551 -0.00555 -0.01551 -0.00486 -0.01528 C -0.00399 -0.01505 -0.00312 -0.01481 -0.00208 -0.01458 C -0.00104 -0.01458 0.00018 -0.01458 0.00139 -0.01435 C 0.00209 -0.01435 0.00261 -0.01435 0.00348 -0.01412 C 0.00521 -0.01389 0.00712 -0.01389 0.00903 -0.01342 C 0.01007 -0.01342 0.01129 -0.01319 0.0125 -0.01296 C 0.01337 -0.01273 0.01424 -0.0125 0.01528 -0.01227 C 0.01684 -0.01227 0.01841 -0.01227 0.02014 -0.01204 C 0.02153 -0.01204 0.02292 -0.01204 0.02431 -0.0118 C 0.03577 -0.01065 0.02292 -0.01157 0.03334 -0.01088 C 0.0342 -0.01088 0.03507 -0.01065 0.03611 -0.01042 C 0.03802 -0.01018 0.04184 -0.00995 0.04375 -0.00972 C 0.0448 -0.00972 0.04601 -0.00949 0.04723 -0.00926 C 0.04809 -0.00903 0.04896 -0.0088 0.05 -0.00856 C 0.05105 -0.00856 0.05226 -0.00856 0.05348 -0.00833 C 0.05504 -0.0081 0.0566 -0.00787 0.05834 -0.00741 C 0.06042 -0.00717 0.06389 -0.00717 0.06598 -0.00694 C 0.07032 -0.00671 0.0691 -0.00671 0.07292 -0.00625 C 0.07605 -0.00648 0.07952 -0.00648 0.08264 -0.00694 C 0.09098 -0.0081 0.08577 -0.0081 0.09028 -0.00949 C 0.09098 -0.00972 0.09219 -0.00995 0.09306 -0.01018 C 0.09375 -0.01042 0.09427 -0.01065 0.09514 -0.01088 C 0.09566 -0.01134 0.09653 -0.01134 0.09723 -0.01157 C 0.10556 -0.01481 0.09983 -0.01296 0.10486 -0.01435 C 0.10782 -0.01643 0.10417 -0.01435 0.10834 -0.0162 C 0.10903 -0.01643 0.11042 -0.01736 0.11042 -0.01713 L 0.11042 -0.01736 L 0.12292 -0.02014 " pathEditMode="relative" rAng="0" ptsTypes="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97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3.7037E-6 L 8.67362E-19 -3.7037E-6 C 0.0026 0.00394 0.00642 0.00972 0.00972 0.01389 C 0.01128 0.01574 0.01267 0.01783 0.01458 0.01945 C 0.01718 0.02176 0.01996 0.02385 0.02291 0.02593 C 0.02448 0.02685 0.03194 0.03264 0.03541 0.03334 L 0.04027 0.03426 C 0.04444 0.0338 0.04861 0.03403 0.05277 0.03334 C 0.05347 0.0331 0.05416 0.03218 0.05486 0.03148 C 0.05573 0.03033 0.05659 0.02871 0.05764 0.02778 C 0.05816 0.02685 0.05902 0.02662 0.05972 0.02593 C 0.06041 0.02477 0.06076 0.02292 0.0618 0.02222 C 0.06666 0.01736 0.06597 0.01922 0.07014 0.0176 C 0.07118 0.0169 0.07239 0.01621 0.07361 0.01574 C 0.07708 0.01597 0.08055 0.01597 0.08402 0.01667 C 0.08524 0.0169 0.08628 0.01783 0.0875 0.01852 C 0.08802 0.01875 0.08889 0.01898 0.08958 0.01945 C 0.09045 0.0213 0.09184 0.02408 0.09305 0.02593 C 0.09427 0.02778 0.09548 0.02986 0.09722 0.03148 L 0.0993 0.03334 L 0.0993 0.03334 " pathEditMode="relative" ptsTypes="AAAAAAAAAAAAAAAAAAA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2245 L -0.00069 0.02268 C -0.00382 0.02199 -0.00677 0.02129 -0.00972 0.02129 C -0.01285 0.02083 -0.04444 0.0199 -0.04583 0.0199 C -0.05 0.01967 -0.05434 0.01967 -0.05833 0.01875 C -0.05989 0.01828 -0.06111 0.01782 -0.0625 0.01759 C -0.06423 0.01713 -0.0658 0.01689 -0.06736 0.01643 C -0.0691 0.01574 -0.07066 0.01504 -0.07222 0.01458 C -0.07396 0.01412 -0.07552 0.01365 -0.07708 0.01342 C -0.08073 0.01226 -0.08403 0.01111 -0.0875 0.01041 C -0.08871 0.01018 -0.08993 0.00995 -0.09097 0.00972 C -0.09427 0.00902 -0.09444 0.00856 -0.09722 0.0074 C -0.09844 0.00694 -0.09965 0.00671 -0.10069 0.00625 C -0.10226 0.00555 -0.10347 0.00463 -0.10486 0.00393 C -0.10555 0.00347 -0.10625 0.00301 -0.10694 0.00254 C -0.10972 0.00139 -0.10955 0.00162 -0.1118 0.00023 C -0.11285 -0.00047 -0.11389 -0.00093 -0.11458 -0.00162 C -0.11528 -0.00209 -0.11562 -0.00301 -0.11597 -0.00348 C -0.12083 -0.00926 -0.1158 -0.00255 -0.11944 -0.00811 C -0.11996 -0.00903 -0.12048 -0.00926 -0.12083 -0.00996 C -0.12118 -0.01065 -0.12135 -0.01135 -0.12153 -0.01181 C -0.12205 -0.01274 -0.12257 -0.01343 -0.12292 -0.01412 C -0.12274 -0.01528 -0.12292 -0.01667 -0.12222 -0.01783 C -0.12118 -0.01968 -0.11528 -0.01945 -0.11458 -0.01945 C -0.11302 -0.01991 -0.11146 -0.01991 -0.10972 -0.02014 C -0.10729 -0.02037 -0.10469 -0.02061 -0.10208 -0.02084 L -0.09514 -0.0213 C -0.09444 -0.02176 -0.09375 -0.02223 -0.09305 -0.02246 C -0.09167 -0.02385 -0.08889 -0.02616 -0.08889 -0.02593 C -0.08854 -0.02732 -0.08767 -0.02986 -0.0868 -0.03033 C -0.08611 -0.03102 -0.08489 -0.03102 -0.08403 -0.03149 C -0.08264 -0.03264 -0.08177 -0.03473 -0.07986 -0.03519 C -0.07778 -0.03588 -0.07726 -0.03588 -0.075 -0.03704 C -0.07361 -0.03774 -0.07205 -0.03843 -0.07083 -0.03936 L -0.06875 -0.04121 C -0.06788 -0.04375 -0.06632 -0.04537 -0.06875 -0.04769 C -0.06996 -0.04885 -0.07153 -0.04931 -0.07292 -0.05024 C -0.08021 -0.0544 -0.0691 -0.04815 -0.07778 -0.05255 C -0.07934 -0.05324 -0.08055 -0.0544 -0.08194 -0.05486 C -0.08455 -0.05579 -0.08594 -0.05625 -0.08819 -0.05741 C -0.09201 -0.05926 -0.08854 -0.05811 -0.09236 -0.05903 C -0.09861 -0.0632 -0.0967 -0.06111 -0.0993 -0.06459 C -0.09913 -0.06644 -0.09861 -0.07315 -0.09722 -0.07662 C -0.09687 -0.07755 -0.09635 -0.07871 -0.09583 -0.07963 C -0.09566 -0.08056 -0.09566 -0.08172 -0.09514 -0.08264 C -0.09496 -0.08334 -0.09427 -0.0838 -0.09375 -0.08426 C -0.0934 -0.08519 -0.09288 -0.08588 -0.09236 -0.08681 C -0.09184 -0.08797 -0.09184 -0.08936 -0.09097 -0.09028 C -0.0901 -0.09144 -0.08906 -0.09283 -0.08819 -0.09399 C -0.08715 -0.09584 -0.08576 -0.09861 -0.08403 -0.1 L -0.07986 -0.10348 C -0.07899 -0.1044 -0.07795 -0.1051 -0.07708 -0.10602 C -0.07604 -0.10718 -0.075 -0.10857 -0.07361 -0.10949 C -0.07257 -0.11065 -0.07135 -0.11111 -0.07014 -0.11181 C -0.06944 -0.1125 -0.06892 -0.1132 -0.06805 -0.11366 C -0.06701 -0.11436 -0.0658 -0.11482 -0.06458 -0.11551 C -0.06389 -0.11621 -0.06337 -0.1169 -0.0625 -0.11736 C -0.0618 -0.11783 -0.06076 -0.11806 -0.05972 -0.11852 C -0.0559 -0.12061 -0.0566 -0.12014 -0.05417 -0.12199 L -0.05417 -0.12199 L 0.02361 -0.05903 " pathEditMode="relative" rAng="0" ptsTypes="AAAAAAAAAAAAAAAAAAAAAAAAAAAAAAAAAAAAAAAAAAAAAAAAAAAAAAAAAAAAA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-722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1.11111E-6 0.00023 L -0.00521 0.00463 C -0.00608 0.00509 -0.00677 0.00578 -0.00746 0.00648 C -0.00868 0.00717 -0.00937 0.00833 -0.01042 0.00926 C -0.01128 0.00972 -0.01198 0.01018 -0.01267 0.01111 C -0.01441 0.01273 -0.0158 0.01551 -0.01753 0.01666 C -0.01875 0.01736 -0.02014 0.01828 -0.02118 0.01944 C -0.02448 0.02245 -0.02048 0.02037 -0.025 0.02222 C -0.02882 0.02754 -0.025 0.02245 -0.02917 0.02685 C -0.03038 0.02777 -0.03142 0.02916 -0.03246 0.03055 C -0.03628 0.03426 -0.03489 0.0324 -0.03871 0.03611 C -0.03976 0.0368 -0.04062 0.03796 -0.04149 0.03889 C -0.04271 0.03981 -0.04375 0.04051 -0.04479 0.04166 C -0.04548 0.04213 -0.04583 0.04305 -0.04618 0.04351 C -0.04705 0.04398 -0.04792 0.04398 -0.04861 0.04444 C -0.0493 0.04467 -0.04983 0.04514 -0.05052 0.04537 C -0.05521 0.04652 -0.06128 0.04676 -0.06562 0.04722 C -0.06875 0.04745 -0.07569 0.04791 -0.07917 0.04907 C -0.08125 0.04953 -0.08298 0.05023 -0.08489 0.05092 L -0.08819 0.05185 C -0.09062 0.05139 -0.09305 0.05139 -0.09531 0.05092 C -0.09583 0.05069 -0.09618 0.05 -0.0967 0.05 C -0.09792 0.04953 -0.09896 0.0493 -0.1 0.04907 C -0.10087 0.04305 -0.10121 0.04305 -0.1 0.03333 C -0.09983 0.03194 -0.09913 0.03148 -0.09861 0.03055 C -0.09826 0.02963 -0.09809 0.02847 -0.09757 0.02777 C -0.09757 0.02754 -0.09479 0.02338 -0.09427 0.02314 C -0.09358 0.02245 -0.09253 0.02245 -0.09149 0.02222 C -0.08802 0.02245 -0.08437 0.02245 -0.08073 0.02314 C -0.08003 0.02314 -0.07951 0.02361 -0.07882 0.02407 C -0.07812 0.0243 -0.07726 0.02476 -0.07639 0.025 C -0.07378 0.02546 -0.07118 0.02546 -0.0684 0.02592 C -0.06788 0.02615 -0.06753 0.02662 -0.06701 0.02685 C -0.06423 0.02777 -0.06024 0.02824 -0.05746 0.0287 C -0.05069 0.03125 -0.05868 0.02847 -0.04288 0.03055 C -0.04062 0.03078 -0.04045 0.03171 -0.03819 0.03333 C -0.03715 0.03402 -0.03611 0.03426 -0.03489 0.03518 C -0.03246 0.0368 -0.03298 0.0368 -0.03073 0.03889 C -0.02951 0.03981 -0.02847 0.04051 -0.02743 0.04166 C -0.02673 0.04236 -0.02621 0.04351 -0.02552 0.04444 C -0.02083 0.05069 -0.02569 0.04328 -0.02083 0.05092 C -0.01996 0.05578 -0.02083 0.05185 -0.01892 0.05648 C -0.01858 0.05717 -0.0184 0.05833 -0.01788 0.05926 C -0.01753 0.05972 -0.01701 0.05972 -0.01649 0.06018 C -0.01597 0.06064 -0.01528 0.06134 -0.01458 0.06203 C -0.01076 0.06527 -0.00382 0.06365 -0.00139 0.06389 C 0.00017 0.06435 0.00174 0.06458 0.0033 0.06574 C 0.00382 0.06597 0.00417 0.0662 0.00469 0.06666 C 0.00521 0.06713 0.00573 0.06782 0.00608 0.06851 C 0.00695 0.07106 0.0092 0.07777 0.0099 0.0787 C 0.01042 0.07916 0.01094 0.07963 0.01129 0.08055 C 0.01198 0.08194 0.0125 0.08356 0.0132 0.08518 C 0.01406 0.08703 0.01511 0.08889 0.01597 0.09074 C 0.01823 0.09514 0.01719 0.09328 0.01927 0.09629 C 0.02222 0.09583 0.02535 0.09629 0.0283 0.09537 C 0.02934 0.0949 0.03021 0.09282 0.03108 0.09166 C 0.0316 0.09097 0.03195 0.08981 0.03264 0.08981 L 0.03958 0.08889 C 0.04063 0.08842 0.04149 0.08819 0.04254 0.08796 C 0.0434 0.08726 0.04427 0.08657 0.04531 0.08611 C 0.04583 0.08564 0.04618 0.08518 0.0467 0.08518 L 0.05712 0.08426 C 0.05764 0.08379 0.05833 0.08333 0.05903 0.08333 C 0.0599 0.08333 0.06077 0.08379 0.06181 0.08426 C 0.06302 0.08449 0.06424 0.08495 0.06563 0.08518 C 0.06684 0.08518 0.0684 0.08518 0.06979 0.08518 L 0.07274 0.08148 " pathEditMode="relative" rAng="0" ptsTypes="AAAAAAAAAAAAAAAAAAAAAAAAAAAAAAAAAAAAAAAAAAAAAAAAAAAAAAAAAAAAAAAAAAAA">
                                      <p:cBhvr>
                                        <p:cTn id="5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481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93 L 3.33333E-6 0.00093 C -0.00209 0.0037 -0.00434 0.00625 -0.00625 0.00926 C -0.00695 0.01019 -0.00712 0.01181 -0.00764 0.01296 C -0.01754 0.03171 -0.0092 0.01366 -0.01459 0.02593 C -0.01493 0.02708 -0.01493 0.02824 -0.01528 0.02963 C -0.01702 0.03449 -0.0191 0.03565 -0.02014 0.04167 C -0.02049 0.04282 -0.02066 0.04398 -0.02084 0.04537 C -0.02136 0.04722 -0.02188 0.04884 -0.02223 0.05093 C -0.02275 0.05324 -0.02361 0.05833 -0.02361 0.05833 C -0.02431 0.07963 -0.02483 0.08056 -0.02361 0.10185 C -0.02361 0.10301 -0.02344 0.1044 -0.02292 0.10556 C -0.01736 0.11667 -0.01858 0.11319 -0.0132 0.11944 C -0.01007 0.12315 -0.0125 0.12153 -0.00903 0.12315 C -0.00261 0.1294 -0.0099 0.12269 -0.00348 0.12778 C -0.00209 0.1287 -0.00104 0.13056 0.00069 0.13148 C 0.00139 0.13171 0.00208 0.13194 0.00277 0.13241 C 0.00694 0.13495 0.00781 0.13611 0.0118 0.13796 C 0.01649 0.14005 0.0125 0.1375 0.01805 0.13981 C 0.02708 0.14329 0.01597 0.14005 0.025 0.14259 C 0.02586 0.14306 0.02673 0.14398 0.02777 0.14444 C 0.02951 0.14491 0.03142 0.14491 0.03333 0.14537 C 0.03437 0.1456 0.03559 0.14583 0.0368 0.1463 C 0.03836 0.14676 0.03993 0.14745 0.04166 0.14815 C 0.04739 0.15 0.04288 0.14792 0.04791 0.15 C 0.05434 0.15231 0.04392 0.14884 0.05347 0.15185 C 0.05434 0.15208 0.05521 0.15255 0.05625 0.15278 C 0.05868 0.15278 0.06128 0.15278 0.06389 0.15278 L 0.06389 0.15278 L 0.39166 0.16852 " pathEditMode="relative" ptsTypes="AAAAAAAAAAAAAAAAAAAAAAAAAAAA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decel="1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0.0257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decel="1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0.0257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decel="1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925 L 0.00625 -0.02547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decel="1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4.16667E-6 -0.03079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29" grpId="0" animBg="1"/>
      <p:bldP spid="43" grpId="0" animBg="1"/>
      <p:bldP spid="46" grpId="0" animBg="1"/>
      <p:bldP spid="48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62400" y="228600"/>
            <a:ext cx="914400" cy="6172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533400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92722" y="4945039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2590800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7327266">
            <a:off x="2914761" y="0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6323347">
            <a:off x="6028184" y="4877056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788319">
            <a:off x="6135356" y="3101761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6135357" y="1536050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4237007">
            <a:off x="5851255" y="144439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5200426">
            <a:off x="2527427" y="4176628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2668878" y="2511879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6631542">
            <a:off x="2768931" y="1206435"/>
            <a:ext cx="1143000" cy="1066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71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C 0.00122 0.0296 -0.02743 0.05689 -0.06475 0.05967 C -0.10121 0.06244 -0.13211 0.03978 -0.13333 0.00971 C -0.13472 -0.02058 -0.10659 -0.04695 -0.06892 -0.04995 C -0.03211 -0.05273 -0.00121 -0.03076 -3.33333E-6 -0.00046 Z " pathEditMode="relative" rAng="5208324" ptsTypes="fffff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53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C 0.00122 0.0296 -0.02743 0.05689 -0.06475 0.05967 C -0.10121 0.06244 -0.13211 0.03978 -0.13333 0.00971 C -0.13472 -0.02058 -0.10659 -0.04695 -0.06892 -0.04995 C -0.03211 -0.05273 -0.00121 -0.03076 -3.33333E-6 -0.00046 Z " pathEditMode="relative" rAng="5208324" ptsTypes="fffff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53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C 0.00122 0.0296 -0.02743 0.05689 -0.06475 0.05967 C -0.10121 0.06244 -0.13211 0.03978 -0.13333 0.00971 C -0.13472 -0.02058 -0.10659 -0.04695 -0.06892 -0.04995 C -0.03211 -0.05273 -0.00121 -0.03076 -3.33333E-6 -0.00046 Z " pathEditMode="relative" rAng="5208324" ptsTypes="fffff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29987"/>
            <a:ext cx="9158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Thank you for your attention!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9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</dc:creator>
  <cp:lastModifiedBy>Luka</cp:lastModifiedBy>
  <cp:revision>5</cp:revision>
  <dcterms:created xsi:type="dcterms:W3CDTF">2015-06-18T20:59:25Z</dcterms:created>
  <dcterms:modified xsi:type="dcterms:W3CDTF">2015-06-18T21:51:28Z</dcterms:modified>
</cp:coreProperties>
</file>