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7" autoAdjust="0"/>
    <p:restoredTop sz="94660"/>
  </p:normalViewPr>
  <p:slideViewPr>
    <p:cSldViewPr>
      <p:cViewPr varScale="1">
        <p:scale>
          <a:sx n="59" d="100"/>
          <a:sy n="59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bitmap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4447" y="2400262"/>
            <a:ext cx="6511131" cy="329259"/>
          </a:xfrm>
        </p:spPr>
        <p:txBody>
          <a:bodyPr>
            <a:noAutofit/>
          </a:bodyPr>
          <a:lstStyle/>
          <a:p>
            <a:r>
              <a:rPr lang="en-US" sz="2800" dirty="0" smtClean="0"/>
              <a:t>Author:</a:t>
            </a:r>
            <a:r>
              <a:rPr lang="sr-Latn-RS" sz="2800" dirty="0" smtClean="0"/>
              <a:t> </a:t>
            </a:r>
            <a:r>
              <a:rPr lang="sr-Latn-RS" sz="2800" dirty="0" smtClean="0"/>
              <a:t>una jankovic</a:t>
            </a:r>
          </a:p>
          <a:p>
            <a:r>
              <a:rPr lang="sr-Latn-RS" sz="2800" dirty="0" smtClean="0"/>
              <a:t>Team </a:t>
            </a:r>
            <a:r>
              <a:rPr lang="sr-Latn-RS" sz="2800" dirty="0" smtClean="0"/>
              <a:t>Serbia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42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Reporter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828435"/>
              </p:ext>
            </p:extLst>
          </p:nvPr>
        </p:nvGraphicFramePr>
        <p:xfrm>
          <a:off x="609600" y="1447800"/>
          <a:ext cx="7848600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4300"/>
                <a:gridCol w="3924300"/>
              </a:tblGrid>
              <a:tr h="449580">
                <a:tc>
                  <a:txBody>
                    <a:bodyPr/>
                    <a:lstStyle/>
                    <a:p>
                      <a:r>
                        <a:rPr lang="sr-Latn-RS" sz="4400" dirty="0" smtClean="0"/>
                        <a:t>pros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4000" dirty="0" smtClean="0"/>
                        <a:t>cons</a:t>
                      </a:r>
                      <a:endParaRPr lang="en-US" sz="40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Nice presenattion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Bad english</a:t>
                      </a:r>
                      <a:endParaRPr lang="en-US" sz="24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Incomplitely solved problem</a:t>
                      </a:r>
                      <a:endParaRPr lang="en-US" sz="24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insecure</a:t>
                      </a:r>
                      <a:endParaRPr lang="en-US" sz="24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Didnt know how to answer on reporters questions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41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dirty="0" smtClean="0"/>
              <a:t>Suggestions for reporter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dirty="0" smtClean="0"/>
              <a:t>Explain formulas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1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524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Opponent</a:t>
            </a:r>
          </a:p>
          <a:p>
            <a:pPr algn="ctr"/>
            <a:endParaRPr lang="en-US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06872"/>
              </p:ext>
            </p:extLst>
          </p:nvPr>
        </p:nvGraphicFramePr>
        <p:xfrm>
          <a:off x="533400" y="1181415"/>
          <a:ext cx="8153400" cy="3606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038600"/>
                <a:gridCol w="41148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Cons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Good questions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Little aggressive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Great discussion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Asked about formulas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68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 </a:t>
            </a:r>
            <a:r>
              <a:rPr lang="en-US" sz="4800" dirty="0" smtClean="0"/>
              <a:t>suggestions</a:t>
            </a:r>
            <a:r>
              <a:rPr lang="sr-Latn-RS" sz="4800" dirty="0" smtClean="0"/>
              <a:t> for opponent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895600"/>
            <a:ext cx="4876800" cy="3962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asking about important formulas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Ask about another</a:t>
            </a:r>
            <a:r>
              <a:rPr lang="sr-Latn-RS" dirty="0" smtClean="0"/>
              <a:t> things like Hubbles law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9600" dirty="0" smtClean="0"/>
              <a:t>Thank you for your attention </a:t>
            </a:r>
            <a:r>
              <a:rPr lang="sr-Latn-RS" sz="9600" dirty="0" smtClean="0">
                <a:sym typeface="Wingdings" panose="05000000000000000000" pitchFamily="2" charset="2"/>
              </a:rPr>
              <a:t>  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2582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</TotalTime>
  <Words>68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bitmap</vt:lpstr>
      <vt:lpstr>PowerPoint Presentation</vt:lpstr>
      <vt:lpstr>Suggestions for reporter</vt:lpstr>
      <vt:lpstr>PowerPoint Presentation</vt:lpstr>
      <vt:lpstr> suggestions for opponent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problema</dc:title>
  <dc:creator>Luka</dc:creator>
  <cp:lastModifiedBy>VanjaUna</cp:lastModifiedBy>
  <cp:revision>18</cp:revision>
  <dcterms:created xsi:type="dcterms:W3CDTF">2006-08-16T00:00:00Z</dcterms:created>
  <dcterms:modified xsi:type="dcterms:W3CDTF">2015-06-24T22:44:56Z</dcterms:modified>
</cp:coreProperties>
</file>