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284E-8F2C-4716-9092-2C3E5D4B7699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DE17F-6ED5-40C9-A09F-F8D407314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17F-6ED5-40C9-A09F-F8D4073145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9B10-9E91-4EBC-8BE9-3AF663F5AD1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C85C-9A39-49BD-B1C2-ACBC4B49D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928803"/>
            <a:ext cx="8458200" cy="1500198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International Young 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Naturalists’ Tournament</a:t>
            </a:r>
            <a:endParaRPr lang="sr-Latn-R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786190"/>
            <a:ext cx="6000792" cy="1194946"/>
          </a:xfrm>
        </p:spPr>
        <p:txBody>
          <a:bodyPr>
            <a:normAutofit/>
          </a:bodyPr>
          <a:lstStyle/>
          <a:p>
            <a:pPr algn="r"/>
            <a:r>
              <a:rPr lang="en-CA" sz="4800" u="sng" dirty="0" smtClean="0">
                <a:solidFill>
                  <a:srgbClr val="33CC33"/>
                </a:solidFill>
                <a:latin typeface="+mj-lt"/>
              </a:rPr>
              <a:t>21. Level                       </a:t>
            </a:r>
            <a:endParaRPr lang="sr-Latn-RS" sz="4800" u="sng" dirty="0">
              <a:solidFill>
                <a:srgbClr val="33CC33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71699" y="5072074"/>
            <a:ext cx="107156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sr-Latn-RS" sz="2800" b="1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sr-Latn-R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	  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Serbian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team          </a:t>
            </a:r>
          </a:p>
          <a:p>
            <a:pPr algn="r"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sr-Latn-R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Regional Center For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Talented</a:t>
            </a:r>
            <a:r>
              <a:rPr lang="sr-Latn-R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Youth</a:t>
            </a:r>
            <a:r>
              <a:rPr lang="sr-Latn-R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r">
              <a:defRPr/>
            </a:pPr>
            <a:r>
              <a:rPr lang="sr-Latn-R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				         Belgrade II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sr-Latn-R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28604"/>
            <a:ext cx="5095238" cy="1028571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Picture 7" descr="indexasdasda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2500330" cy="295605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31235"/>
            <a:ext cx="2328850" cy="149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6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u="sng" dirty="0" smtClean="0">
                <a:solidFill>
                  <a:srgbClr val="00B050"/>
                </a:solidFill>
              </a:rPr>
              <a:t>Problem 21</a:t>
            </a:r>
            <a:r>
              <a:rPr lang="sr-Latn-RS" u="sng" dirty="0" smtClean="0">
                <a:solidFill>
                  <a:srgbClr val="00B050"/>
                </a:solidFill>
              </a:rPr>
              <a:t>: Level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</a:t>
            </a:r>
            <a:r>
              <a:rPr lang="sr-Latn-RS" sz="3600" dirty="0" smtClean="0"/>
              <a:t> red dot is marked on a wall in your Science Fight room. Put a blue dot on another wall at exactly same horizontal level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Horizontal plane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Horizontal plane, also known as the axial plane is an imarigary plane that devides the body into superior and inferior parts.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Wooden Planks</a:t>
            </a:r>
          </a:p>
          <a:p>
            <a:r>
              <a:rPr lang="sr-Latn-RS" dirty="0" smtClean="0"/>
              <a:t>Rope</a:t>
            </a:r>
          </a:p>
          <a:p>
            <a:r>
              <a:rPr lang="sr-Latn-RS" dirty="0" smtClean="0"/>
              <a:t>Ductape</a:t>
            </a:r>
          </a:p>
          <a:p>
            <a:r>
              <a:rPr lang="sr-Latn-RS" dirty="0" smtClean="0"/>
              <a:t>Rulers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Experiment</a:t>
            </a:r>
            <a:endParaRPr lang="en-US" dirty="0"/>
          </a:p>
        </p:txBody>
      </p:sp>
      <p:pic>
        <p:nvPicPr>
          <p:cNvPr id="2050" name="Picture 2" descr="C:\Users\RAJCICi\Desktop\Pictures\11311685_1014273221938979_13756074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572000" cy="3429000"/>
          </a:xfrm>
          <a:prstGeom prst="rect">
            <a:avLst/>
          </a:prstGeom>
          <a:noFill/>
        </p:spPr>
      </p:pic>
      <p:pic>
        <p:nvPicPr>
          <p:cNvPr id="2051" name="Picture 3" descr="C:\Users\RAJCICi\Desktop\Pictures\11541263_1014273205272314_165888795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457200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CICi\Desktop\Pictures\11311685_1014273221938979_13756074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</p:spPr>
      </p:pic>
      <p:pic>
        <p:nvPicPr>
          <p:cNvPr id="3075" name="Picture 3" descr="C:\Users\RAJCICi\Desktop\Pictures\11311860_1014273181938983_173698296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476749" cy="3357562"/>
          </a:xfrm>
          <a:prstGeom prst="rect">
            <a:avLst/>
          </a:prstGeom>
          <a:noFill/>
        </p:spPr>
      </p:pic>
      <p:pic>
        <p:nvPicPr>
          <p:cNvPr id="3076" name="Picture 4" descr="C:\Users\RAJCICi\Desktop\Pictures\11428547_1014273188605649_213999474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7" y="0"/>
            <a:ext cx="4238623" cy="3643314"/>
          </a:xfrm>
          <a:prstGeom prst="rect">
            <a:avLst/>
          </a:prstGeom>
          <a:noFill/>
        </p:spPr>
      </p:pic>
      <p:pic>
        <p:nvPicPr>
          <p:cNvPr id="3077" name="Picture 5" descr="C:\Users\RAJCICi\Desktop\Pictures\11541263_1014273205272314_165888795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AJCICi\Desktop\Pictures\11650845_1014273218605646_5002423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499" y="0"/>
            <a:ext cx="5343501" cy="4007626"/>
          </a:xfrm>
          <a:prstGeom prst="rect">
            <a:avLst/>
          </a:prstGeom>
          <a:noFill/>
        </p:spPr>
      </p:pic>
      <p:pic>
        <p:nvPicPr>
          <p:cNvPr id="4098" name="Picture 2" descr="C:\Users\RAJCICi\Desktop\Pictures\11655376_1014273185272316_168085470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5322"/>
            <a:ext cx="5643570" cy="423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AJCICi\Desktop\Pictures\11292929_1014273251938976_18884536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3"/>
            <a:ext cx="7143768" cy="5357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64814" y="24717524"/>
            <a:ext cx="31089600" cy="174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RAJCICi\Desktop\Pictures\11651103_1014273231938978_98410715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8447"/>
            <a:ext cx="5492737" cy="4119553"/>
          </a:xfrm>
          <a:prstGeom prst="rect">
            <a:avLst/>
          </a:prstGeom>
          <a:noFill/>
        </p:spPr>
      </p:pic>
      <p:pic>
        <p:nvPicPr>
          <p:cNvPr id="1029" name="Picture 5" descr="C:\Users\RAJCICi\Desktop\Pictures\11637854_1014273225272312_116705702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0916" y="0"/>
            <a:ext cx="5153084" cy="386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73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International Young   Naturalists’ Tournament</vt:lpstr>
      <vt:lpstr>Problem 21: Level</vt:lpstr>
      <vt:lpstr>Horizontal plane </vt:lpstr>
      <vt:lpstr>Materials </vt:lpstr>
      <vt:lpstr>Experiment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Young   Naturalists’ Tournament</dc:title>
  <dc:creator>Rajčići</dc:creator>
  <cp:lastModifiedBy>VanjaUna</cp:lastModifiedBy>
  <cp:revision>5</cp:revision>
  <dcterms:created xsi:type="dcterms:W3CDTF">2015-06-21T20:52:40Z</dcterms:created>
  <dcterms:modified xsi:type="dcterms:W3CDTF">2015-06-24T22:27:22Z</dcterms:modified>
</cp:coreProperties>
</file>