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br>
              <a:rPr lang="en-U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L</a:t>
            </a:r>
            <a:r>
              <a:rPr lang="sr-Latn-RS" dirty="0" smtClean="0"/>
              <a:t>ibrary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Author:</a:t>
            </a:r>
            <a:r>
              <a:rPr lang="sr-Latn-RS" sz="2400" dirty="0" smtClean="0"/>
              <a:t> </a:t>
            </a:r>
            <a:r>
              <a:rPr lang="sr-Latn-RS" sz="2400" dirty="0" smtClean="0"/>
              <a:t> Dean Polimac</a:t>
            </a:r>
          </a:p>
          <a:p>
            <a:r>
              <a:rPr lang="sr-Latn-RS" sz="2400" dirty="0" smtClean="0"/>
              <a:t>Team </a:t>
            </a:r>
            <a:r>
              <a:rPr lang="sr-Latn-RS" sz="2400" dirty="0" smtClean="0"/>
              <a:t>Serbia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sz="2800" dirty="0"/>
              <a:t>One person has decided to download all of the fiction existing in the English language and store it on a single USB stick. He expects to find or generate the respective text files, compress them, and then index them conveniently. Is this ambition realistic? Suggest a plan to approach this goal and solve a partial problem of this plan.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15146"/>
              </p:ext>
            </p:extLst>
          </p:nvPr>
        </p:nvGraphicFramePr>
        <p:xfrm>
          <a:off x="1524000" y="1397000"/>
          <a:ext cx="60960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of experiment not explain in details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Parametrizes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Bad english</a:t>
                      </a:r>
                    </a:p>
                    <a:p>
                      <a:r>
                        <a:rPr lang="sr-Latn-RS" dirty="0" smtClean="0"/>
                        <a:t>Dindt</a:t>
                      </a:r>
                      <a:r>
                        <a:rPr lang="sr-Latn-RS" baseline="0" dirty="0" smtClean="0"/>
                        <a:t> talk about </a:t>
                      </a:r>
                      <a:r>
                        <a:rPr lang="sr-Latn-RS" baseline="0" dirty="0" smtClean="0"/>
                        <a:t>point-indexing and formating </a:t>
                      </a:r>
                      <a:endParaRPr lang="sr-Latn-R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Reporter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101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Opponent  Library 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Opponent</dc:title>
  <dc:creator>Luka</dc:creator>
  <cp:lastModifiedBy>VanjaUna</cp:lastModifiedBy>
  <cp:revision>7</cp:revision>
  <dcterms:created xsi:type="dcterms:W3CDTF">2006-08-16T00:00:00Z</dcterms:created>
  <dcterms:modified xsi:type="dcterms:W3CDTF">2015-06-24T22:30:55Z</dcterms:modified>
</cp:coreProperties>
</file>