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br>
              <a:rPr lang="en-US" dirty="0" smtClean="0"/>
            </a:br>
            <a:r>
              <a:rPr lang="en-US" dirty="0" smtClean="0"/>
              <a:t>13. Shining orbs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r>
              <a:rPr lang="en-US" dirty="0" smtClean="0"/>
              <a:t>: </a:t>
            </a: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Ristivojevic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Shining orbs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Bright and rather unexpected white disks may appear in a photo taken with a flash in a dark room.</a:t>
            </a:r>
            <a:endParaRPr lang="sr-Latn-CS" sz="3200" dirty="0"/>
          </a:p>
          <a:p>
            <a:r>
              <a:rPr lang="en-US" sz="3200" dirty="0"/>
              <a:t>Explain why such shining orbs appear in the photos.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703545"/>
              </p:ext>
            </p:extLst>
          </p:nvPr>
        </p:nvGraphicFramePr>
        <p:xfrm>
          <a:off x="1524000" y="1397000"/>
          <a:ext cx="6096000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of experiment not explain in details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Parametrizes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Reporter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44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59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Opponent 13. Shining orbs</vt:lpstr>
      <vt:lpstr>Problem: Shining orbs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Opponent</dc:title>
  <dc:creator>Luka</dc:creator>
  <cp:lastModifiedBy>Luka</cp:lastModifiedBy>
  <cp:revision>4</cp:revision>
  <dcterms:created xsi:type="dcterms:W3CDTF">2006-08-16T00:00:00Z</dcterms:created>
  <dcterms:modified xsi:type="dcterms:W3CDTF">2015-06-24T20:09:06Z</dcterms:modified>
</cp:coreProperties>
</file>