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8" r:id="rId3"/>
    <p:sldId id="259" r:id="rId4"/>
    <p:sldId id="266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24" autoAdjust="0"/>
  </p:normalViewPr>
  <p:slideViewPr>
    <p:cSldViewPr>
      <p:cViewPr varScale="1">
        <p:scale>
          <a:sx n="77" d="100"/>
          <a:sy n="77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157877-1602-46C0-874A-0330E4F0C499}" type="datetimeFigureOut">
              <a:rPr lang="en-US" smtClean="0"/>
              <a:pPr/>
              <a:t>6/20/15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FD478E-7AAA-48FD-A031-902524D15A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9" Type="http://schemas.openxmlformats.org/officeDocument/2006/relationships/image" Target="../media/image13.jpeg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928803"/>
            <a:ext cx="8458200" cy="150019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International Young 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Naturalists’ Tournament</a:t>
            </a:r>
            <a:endParaRPr lang="x-none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3786190"/>
            <a:ext cx="6000792" cy="1194946"/>
          </a:xfrm>
        </p:spPr>
        <p:txBody>
          <a:bodyPr>
            <a:normAutofit/>
          </a:bodyPr>
          <a:lstStyle/>
          <a:p>
            <a:r>
              <a:rPr lang="x-none" sz="4000" u="sng" dirty="0" smtClean="0">
                <a:solidFill>
                  <a:srgbClr val="33CC33"/>
                </a:solidFill>
                <a:latin typeface="+mj-lt"/>
              </a:rPr>
              <a:t>16. Smoke ring cannon</a:t>
            </a:r>
            <a:endParaRPr lang="x-none" sz="4000" u="sng" dirty="0">
              <a:solidFill>
                <a:srgbClr val="33CC33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571699" y="5072074"/>
            <a:ext cx="1071569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x-none" sz="2800" b="1" dirty="0" smtClean="0">
                <a:latin typeface="Calibri" pitchFamily="34" charset="0"/>
                <a:cs typeface="Calibri" pitchFamily="34" charset="0"/>
              </a:rPr>
              <a:t>			</a:t>
            </a:r>
            <a:r>
              <a:rPr lang="x-none" sz="3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		   </a:t>
            </a:r>
            <a:r>
              <a:rPr lang="en-US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Serbian </a:t>
            </a: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team          </a:t>
            </a:r>
          </a:p>
          <a:p>
            <a:pPr algn="r">
              <a:defRPr/>
            </a:pP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 </a:t>
            </a:r>
            <a:r>
              <a:rPr lang="x-none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            </a:t>
            </a:r>
            <a:r>
              <a:rPr lang="en-US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Regional Center For </a:t>
            </a:r>
            <a:r>
              <a:rPr lang="en-US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Talented</a:t>
            </a:r>
            <a:r>
              <a:rPr lang="x-none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Youth</a:t>
            </a:r>
            <a:r>
              <a:rPr lang="x-none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r">
              <a:defRPr/>
            </a:pPr>
            <a:r>
              <a:rPr lang="x-none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					         Belgrade II</a:t>
            </a:r>
            <a:endParaRPr lang="en-US" sz="3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endParaRPr lang="x-none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428604"/>
            <a:ext cx="5095238" cy="1028571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8" name="Picture 7" descr="indexasdasdas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571876"/>
            <a:ext cx="2500330" cy="2956056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170584" cy="158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90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u="sng" dirty="0" smtClean="0"/>
              <a:t>Problem 16: Smoke ring cannon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16"/>
            <a:ext cx="8401080" cy="4857784"/>
          </a:xfrm>
        </p:spPr>
        <p:txBody>
          <a:bodyPr>
            <a:normAutofit/>
          </a:bodyPr>
          <a:lstStyle/>
          <a:p>
            <a:pPr marL="184150" indent="176213"/>
            <a:r>
              <a:rPr lang="x-none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Construct such a vortex ring cannon that would shoot with smoke rings on a distance sufficient to hit the chairperson of your Science Fight.</a:t>
            </a:r>
          </a:p>
          <a:p>
            <a:endParaRPr lang="en-US" sz="36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u="sng" dirty="0" smtClean="0">
                <a:solidFill>
                  <a:srgbClr val="00B050"/>
                </a:solidFill>
              </a:rPr>
              <a:t>Materials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0000"/>
                </a:solidFill>
              </a:rPr>
              <a:t>Flowerpot				</a:t>
            </a:r>
          </a:p>
          <a:p>
            <a:r>
              <a:rPr lang="x-none" dirty="0" smtClean="0">
                <a:solidFill>
                  <a:srgbClr val="000000"/>
                </a:solidFill>
              </a:rPr>
              <a:t>Rubber band</a:t>
            </a:r>
          </a:p>
          <a:p>
            <a:r>
              <a:rPr lang="x-none" dirty="0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tretchable fabric</a:t>
            </a:r>
            <a:endParaRPr lang="x-none" dirty="0" smtClean="0">
              <a:solidFill>
                <a:srgbClr val="000000"/>
              </a:solidFill>
            </a:endParaRPr>
          </a:p>
          <a:p>
            <a:r>
              <a:rPr lang="x-none" dirty="0" smtClean="0">
                <a:solidFill>
                  <a:srgbClr val="000000"/>
                </a:solidFill>
              </a:rPr>
              <a:t>Rope</a:t>
            </a:r>
          </a:p>
          <a:p>
            <a:endParaRPr lang="x-none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x-none" sz="3200" u="sng" dirty="0" smtClean="0">
                <a:solidFill>
                  <a:srgbClr val="000000"/>
                </a:solidFill>
              </a:rPr>
              <a:t>Tools</a:t>
            </a:r>
          </a:p>
          <a:p>
            <a:r>
              <a:rPr lang="x-none" sz="3200" dirty="0" smtClean="0">
                <a:solidFill>
                  <a:srgbClr val="000000"/>
                </a:solidFill>
              </a:rPr>
              <a:t>Drill</a:t>
            </a:r>
          </a:p>
          <a:p>
            <a:r>
              <a:rPr lang="x-none" sz="3200" dirty="0" smtClean="0">
                <a:solidFill>
                  <a:srgbClr val="000000"/>
                </a:solidFill>
              </a:rPr>
              <a:t>Jigsaw</a:t>
            </a:r>
          </a:p>
          <a:p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8" name="Picture 7" descr="11423344_838145072938828_1829595446_n.jpg"/>
          <p:cNvPicPr>
            <a:picLocks noChangeAspect="1"/>
          </p:cNvPicPr>
          <p:nvPr/>
        </p:nvPicPr>
        <p:blipFill>
          <a:blip r:embed="rId2"/>
          <a:srcRect t="16667" b="21875"/>
          <a:stretch>
            <a:fillRect/>
          </a:stretch>
        </p:blipFill>
        <p:spPr>
          <a:xfrm>
            <a:off x="5072066" y="1928802"/>
            <a:ext cx="3857620" cy="4214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ydasd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714752"/>
            <a:ext cx="4251904" cy="2881327"/>
          </a:xfrm>
          <a:prstGeom prst="rect">
            <a:avLst/>
          </a:prstGeom>
        </p:spPr>
      </p:pic>
      <p:pic>
        <p:nvPicPr>
          <p:cNvPr id="29" name="Picture 28" descr="hh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214686"/>
            <a:ext cx="3537636" cy="3429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u="sng" dirty="0" smtClean="0"/>
              <a:t>Substances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z="2800" dirty="0" smtClean="0"/>
              <a:t>Dry ice </a:t>
            </a:r>
          </a:p>
          <a:p>
            <a:r>
              <a:rPr lang="x-none" sz="2800" dirty="0" smtClean="0"/>
              <a:t>Water 	</a:t>
            </a:r>
          </a:p>
          <a:p>
            <a:endParaRPr lang="x-none" sz="2800" dirty="0" smtClean="0"/>
          </a:p>
        </p:txBody>
      </p:sp>
      <p:pic>
        <p:nvPicPr>
          <p:cNvPr id="4" name="Picture 3" descr="55.jpg"/>
          <p:cNvPicPr>
            <a:picLocks noChangeAspect="1"/>
          </p:cNvPicPr>
          <p:nvPr/>
        </p:nvPicPr>
        <p:blipFill>
          <a:blip r:embed="rId4"/>
          <a:srcRect l="14742" t="7380" r="13390"/>
          <a:stretch>
            <a:fillRect/>
          </a:stretch>
        </p:blipFill>
        <p:spPr>
          <a:xfrm>
            <a:off x="9501222" y="3214686"/>
            <a:ext cx="2786082" cy="26894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 descr="55484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24" y="500042"/>
            <a:ext cx="4186735" cy="2786082"/>
          </a:xfrm>
          <a:prstGeom prst="rect">
            <a:avLst/>
          </a:prstGeom>
        </p:spPr>
      </p:pic>
      <p:pic>
        <p:nvPicPr>
          <p:cNvPr id="6" name="Picture 5" descr="index8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7686" y="857232"/>
            <a:ext cx="4238269" cy="2395543"/>
          </a:xfrm>
          <a:prstGeom prst="rect">
            <a:avLst/>
          </a:prstGeom>
        </p:spPr>
      </p:pic>
      <p:pic>
        <p:nvPicPr>
          <p:cNvPr id="9" name="Picture 8" descr="dddd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0562" y="3643314"/>
            <a:ext cx="4438985" cy="2943240"/>
          </a:xfrm>
          <a:prstGeom prst="rect">
            <a:avLst/>
          </a:prstGeom>
        </p:spPr>
      </p:pic>
      <p:pic>
        <p:nvPicPr>
          <p:cNvPr id="10" name="Picture 9" descr="aasd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8596" y="3857628"/>
            <a:ext cx="3714776" cy="2559068"/>
          </a:xfrm>
          <a:prstGeom prst="rect">
            <a:avLst/>
          </a:prstGeom>
        </p:spPr>
      </p:pic>
      <p:cxnSp>
        <p:nvCxnSpPr>
          <p:cNvPr id="15" name="Elbow Connector 14"/>
          <p:cNvCxnSpPr/>
          <p:nvPr/>
        </p:nvCxnSpPr>
        <p:spPr>
          <a:xfrm>
            <a:off x="2357422" y="2214554"/>
            <a:ext cx="1071570" cy="1588"/>
          </a:xfrm>
          <a:prstGeom prst="bentConnector3">
            <a:avLst>
              <a:gd name="adj1" fmla="val 5000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57422" y="2714620"/>
            <a:ext cx="107157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179753" y="2463793"/>
            <a:ext cx="500066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>
            <a:off x="3428992" y="2428868"/>
            <a:ext cx="500066" cy="1588"/>
          </a:xfrm>
          <a:prstGeom prst="bentConnector3">
            <a:avLst>
              <a:gd name="adj1" fmla="val 10180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gnjgj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596" y="4071942"/>
            <a:ext cx="3858478" cy="2286016"/>
          </a:xfrm>
          <a:prstGeom prst="rect">
            <a:avLst/>
          </a:prstGeom>
        </p:spPr>
      </p:pic>
      <p:pic>
        <p:nvPicPr>
          <p:cNvPr id="7" name="Picture 6" descr="ghjg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57752" y="4071942"/>
            <a:ext cx="401183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B050"/>
                </a:solidFill>
              </a:rPr>
              <a:t>Making of.....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0000"/>
                </a:solidFill>
              </a:rPr>
              <a:t>Drilling hole for air flow</a:t>
            </a:r>
          </a:p>
          <a:p>
            <a:r>
              <a:rPr lang="x-none" dirty="0" smtClean="0">
                <a:solidFill>
                  <a:srgbClr val="000000"/>
                </a:solidFill>
              </a:rPr>
              <a:t>Covering the back hole</a:t>
            </a:r>
          </a:p>
          <a:p>
            <a:r>
              <a:rPr lang="x-none" dirty="0" smtClean="0"/>
              <a:t>S</a:t>
            </a:r>
            <a:r>
              <a:rPr lang="en-US" dirty="0" err="1" smtClean="0"/>
              <a:t>trengthen</a:t>
            </a:r>
            <a:r>
              <a:rPr lang="x-none" dirty="0" smtClean="0"/>
              <a:t> it using rubber bands</a:t>
            </a:r>
            <a:endParaRPr lang="x-none" dirty="0" smtClean="0">
              <a:solidFill>
                <a:srgbClr val="000000"/>
              </a:solidFill>
            </a:endParaRPr>
          </a:p>
          <a:p>
            <a:endParaRPr lang="x-none" dirty="0" smtClean="0">
              <a:solidFill>
                <a:srgbClr val="000000"/>
              </a:solidFill>
            </a:endParaRPr>
          </a:p>
          <a:p>
            <a:endParaRPr lang="x-none" dirty="0" smtClean="0">
              <a:solidFill>
                <a:srgbClr val="000000"/>
              </a:solidFill>
            </a:endParaRPr>
          </a:p>
          <a:p>
            <a:endParaRPr lang="x-none" dirty="0" smtClean="0">
              <a:solidFill>
                <a:srgbClr val="000000"/>
              </a:solidFill>
            </a:endParaRPr>
          </a:p>
          <a:p>
            <a:endParaRPr lang="x-none" dirty="0" smtClean="0"/>
          </a:p>
          <a:p>
            <a:endParaRPr lang="x-none" dirty="0" smtClean="0"/>
          </a:p>
        </p:txBody>
      </p:sp>
      <p:pic>
        <p:nvPicPr>
          <p:cNvPr id="4" name="Picture 3" descr="11261104_993939067305217_203102922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357562"/>
            <a:ext cx="5588041" cy="3143272"/>
          </a:xfrm>
          <a:prstGeom prst="rect">
            <a:avLst/>
          </a:prstGeom>
        </p:spPr>
      </p:pic>
      <p:pic>
        <p:nvPicPr>
          <p:cNvPr id="5" name="Picture 4" descr="11118247_993939027305221_347660067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2568" y="714356"/>
            <a:ext cx="2451216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Air flow in the cannon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Air molecules start to move by hitting the membrane </a:t>
            </a:r>
          </a:p>
          <a:p>
            <a:endParaRPr lang="en-US" dirty="0"/>
          </a:p>
        </p:txBody>
      </p:sp>
      <p:pic>
        <p:nvPicPr>
          <p:cNvPr id="4" name="Picture 3" descr="article-2109940-1204D535000005DC-48_468x2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786058"/>
            <a:ext cx="5557652" cy="353884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928926" y="4000504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730404" y="4026817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972452" cy="714380"/>
          </a:xfrm>
        </p:spPr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rgbClr val="00B050"/>
                </a:solidFill>
              </a:rPr>
              <a:t>Smoke ring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357430"/>
            <a:ext cx="2318944" cy="3013451"/>
          </a:xfrm>
          <a:prstGeom prst="rect">
            <a:avLst/>
          </a:prstGeom>
        </p:spPr>
      </p:pic>
      <p:pic>
        <p:nvPicPr>
          <p:cNvPr id="4" name="Picture 3" descr="canexitspe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40310"/>
            <a:ext cx="4826524" cy="3088954"/>
          </a:xfrm>
          <a:prstGeom prst="rect">
            <a:avLst/>
          </a:prstGeom>
        </p:spPr>
      </p:pic>
      <p:pic>
        <p:nvPicPr>
          <p:cNvPr id="5" name="Picture 4" descr="canexi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308372"/>
            <a:ext cx="3698257" cy="3120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77709 -0.0004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accent2">
                    <a:lumMod val="50000"/>
                  </a:schemeClr>
                </a:solidFill>
              </a:rPr>
              <a:t>Thank you for your attention! </a:t>
            </a:r>
            <a:r>
              <a:rPr lang="x-none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</a:t>
            </a:r>
            <a:r>
              <a:rPr lang="x-non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11061189_10203947150590431_585973585503590287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071678"/>
            <a:ext cx="2926291" cy="4389437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789</TotalTime>
  <Words>86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International Young   Naturalists’ Tournament</vt:lpstr>
      <vt:lpstr>Problem 16: Smoke ring cannon</vt:lpstr>
      <vt:lpstr>Materials</vt:lpstr>
      <vt:lpstr>Substances </vt:lpstr>
      <vt:lpstr>Making of.....</vt:lpstr>
      <vt:lpstr>Air flow in the cannon</vt:lpstr>
      <vt:lpstr>Smoke ring</vt:lpstr>
      <vt:lpstr>Thank you for your attention!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Young   Naturalists’ Tournament</dc:title>
  <dc:creator>Rajčići</dc:creator>
  <cp:lastModifiedBy>Dean Polimac</cp:lastModifiedBy>
  <cp:revision>9</cp:revision>
  <dcterms:created xsi:type="dcterms:W3CDTF">2015-05-24T10:52:59Z</dcterms:created>
  <dcterms:modified xsi:type="dcterms:W3CDTF">2015-06-20T09:12:04Z</dcterms:modified>
</cp:coreProperties>
</file>