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70" r:id="rId5"/>
    <p:sldId id="273" r:id="rId6"/>
    <p:sldId id="261" r:id="rId7"/>
    <p:sldId id="271" r:id="rId8"/>
    <p:sldId id="263" r:id="rId9"/>
    <p:sldId id="264" r:id="rId10"/>
    <p:sldId id="265" r:id="rId11"/>
    <p:sldId id="266" r:id="rId12"/>
    <p:sldId id="275" r:id="rId13"/>
    <p:sldId id="267" r:id="rId14"/>
    <p:sldId id="274" r:id="rId15"/>
    <p:sldId id="272" r:id="rId16"/>
    <p:sldId id="268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4" autoAdjust="0"/>
    <p:restoredTop sz="89819" autoAdjust="0"/>
  </p:normalViewPr>
  <p:slideViewPr>
    <p:cSldViewPr>
      <p:cViewPr>
        <p:scale>
          <a:sx n="100" d="100"/>
          <a:sy n="100" d="100"/>
        </p:scale>
        <p:origin x="-39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ounded Rectangle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ounded Rectangle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6F0FFFD5-89BC-4C0A-A2A1-8913415F3878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525F586B-E8CE-4A32-9C8E-6B12201C0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FFD5-89BC-4C0A-A2A1-8913415F3878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586B-E8CE-4A32-9C8E-6B12201C0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FFD5-89BC-4C0A-A2A1-8913415F3878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586B-E8CE-4A32-9C8E-6B12201C0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FFD5-89BC-4C0A-A2A1-8913415F3878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586B-E8CE-4A32-9C8E-6B12201C0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FFD5-89BC-4C0A-A2A1-8913415F3878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586B-E8CE-4A32-9C8E-6B12201C0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FFD5-89BC-4C0A-A2A1-8913415F3878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586B-E8CE-4A32-9C8E-6B12201C0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6F0FFFD5-89BC-4C0A-A2A1-8913415F3878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25F586B-E8CE-4A32-9C8E-6B12201C075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6F0FFFD5-89BC-4C0A-A2A1-8913415F3878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525F586B-E8CE-4A32-9C8E-6B12201C0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FFD5-89BC-4C0A-A2A1-8913415F3878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586B-E8CE-4A32-9C8E-6B12201C0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FFD5-89BC-4C0A-A2A1-8913415F3878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586B-E8CE-4A32-9C8E-6B12201C0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0FFFD5-89BC-4C0A-A2A1-8913415F3878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F586B-E8CE-4A32-9C8E-6B12201C0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6F0FFFD5-89BC-4C0A-A2A1-8913415F3878}" type="datetimeFigureOut">
              <a:rPr lang="en-US" smtClean="0"/>
              <a:pPr/>
              <a:t>6/20/15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25F586B-E8CE-4A32-9C8E-6B12201C0759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0.png"/><Relationship Id="rId1" Type="http://schemas.microsoft.com/office/2007/relationships/media" Target="../media/media6.mp4"/><Relationship Id="rId2" Type="http://schemas.openxmlformats.org/officeDocument/2006/relationships/video" Target="../media/media6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7.mp4"/><Relationship Id="rId2" Type="http://schemas.openxmlformats.org/officeDocument/2006/relationships/video" Target="../media/media7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3.png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.png"/><Relationship Id="rId1" Type="http://schemas.microsoft.com/office/2007/relationships/media" Target="../media/media3.mp4"/><Relationship Id="rId2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.png"/><Relationship Id="rId1" Type="http://schemas.microsoft.com/office/2007/relationships/media" Target="../media/media5.mp4"/><Relationship Id="rId2" Type="http://schemas.openxmlformats.org/officeDocument/2006/relationships/video" Target="../media/media5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5720" y="2285992"/>
            <a:ext cx="8458200" cy="1470025"/>
          </a:xfrm>
        </p:spPr>
        <p:txBody>
          <a:bodyPr>
            <a:normAutofit/>
          </a:bodyPr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International Young  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Naturalists’ Tournament</a:t>
            </a:r>
            <a:endParaRPr lang="x-non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x-none" sz="4000" b="1" dirty="0" smtClean="0">
                <a:latin typeface="Calibri" pitchFamily="34" charset="0"/>
              </a:rPr>
              <a:t>17. Starch monster</a:t>
            </a:r>
            <a:endParaRPr lang="x-none" sz="4000" b="1" dirty="0">
              <a:latin typeface="Calibr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00100" y="5286388"/>
            <a:ext cx="877079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x-none" sz="2800" b="1" dirty="0" smtClean="0">
                <a:latin typeface="Calibri" pitchFamily="34" charset="0"/>
                <a:cs typeface="Calibri" pitchFamily="34" charset="0"/>
              </a:rPr>
              <a:t>						   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Serbian 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team          </a:t>
            </a:r>
          </a:p>
          <a:p>
            <a:pPr>
              <a:defRPr/>
            </a:pPr>
            <a:r>
              <a:rPr lang="en-US" sz="2800" b="1" dirty="0">
                <a:latin typeface="Calibri" pitchFamily="34" charset="0"/>
                <a:cs typeface="Calibri" pitchFamily="34" charset="0"/>
              </a:rPr>
              <a:t>          </a:t>
            </a:r>
            <a:r>
              <a:rPr lang="x-none" sz="2800" b="1" dirty="0" smtClean="0">
                <a:latin typeface="Calibri" pitchFamily="34" charset="0"/>
                <a:cs typeface="Calibri" pitchFamily="34" charset="0"/>
              </a:rPr>
              <a:t>                     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>
                <a:latin typeface="Calibri" pitchFamily="34" charset="0"/>
                <a:cs typeface="Calibri" pitchFamily="34" charset="0"/>
              </a:rPr>
              <a:t>Regional Center For Talented </a:t>
            </a:r>
            <a:r>
              <a:rPr lang="en-US" sz="2800" b="1" dirty="0" smtClean="0">
                <a:latin typeface="Calibri" pitchFamily="34" charset="0"/>
                <a:cs typeface="Calibri" pitchFamily="34" charset="0"/>
              </a:rPr>
              <a:t>Youth</a:t>
            </a:r>
            <a:r>
              <a:rPr lang="x-none" sz="2800" b="1" dirty="0" smtClean="0"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defRPr/>
            </a:pPr>
            <a:r>
              <a:rPr lang="x-none" sz="2800" b="1" dirty="0" smtClean="0">
                <a:latin typeface="Calibri" pitchFamily="34" charset="0"/>
                <a:cs typeface="Calibri" pitchFamily="34" charset="0"/>
              </a:rPr>
              <a:t>						         Belgrade II</a:t>
            </a:r>
            <a:endParaRPr lang="en-US" sz="2800" b="1" dirty="0">
              <a:latin typeface="Calibri" pitchFamily="34" charset="0"/>
              <a:cs typeface="Calibri" pitchFamily="34" charset="0"/>
            </a:endParaRPr>
          </a:p>
          <a:p>
            <a:endParaRPr lang="x-none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1000"/>
            <a:ext cx="5095238" cy="10285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111" y="548680"/>
            <a:ext cx="3321869" cy="221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6451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229600" cy="1066800"/>
          </a:xfrm>
        </p:spPr>
        <p:txBody>
          <a:bodyPr/>
          <a:lstStyle/>
          <a:p>
            <a:r>
              <a:rPr lang="en-CA" dirty="0" err="1" smtClean="0"/>
              <a:t>100Hz</a:t>
            </a:r>
            <a:endParaRPr lang="en-US" dirty="0"/>
          </a:p>
        </p:txBody>
      </p:sp>
      <p:pic>
        <p:nvPicPr>
          <p:cNvPr id="5" name="100 hz Norm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556792"/>
            <a:ext cx="813435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066800"/>
          </a:xfrm>
        </p:spPr>
        <p:txBody>
          <a:bodyPr/>
          <a:lstStyle/>
          <a:p>
            <a:r>
              <a:rPr lang="en-CA" dirty="0" err="1" smtClean="0"/>
              <a:t>120Hz</a:t>
            </a:r>
            <a:endParaRPr lang="en-US" dirty="0"/>
          </a:p>
        </p:txBody>
      </p:sp>
      <p:pic>
        <p:nvPicPr>
          <p:cNvPr id="5" name="120Hz Norm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72616" y="1268760"/>
            <a:ext cx="813435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898" y="620688"/>
            <a:ext cx="8229600" cy="1066800"/>
          </a:xfrm>
        </p:spPr>
        <p:txBody>
          <a:bodyPr/>
          <a:lstStyle/>
          <a:p>
            <a:r>
              <a:rPr lang="x-none" dirty="0" smtClean="0"/>
              <a:t>140Hz</a:t>
            </a:r>
            <a:endParaRPr lang="en-US" dirty="0"/>
          </a:p>
        </p:txBody>
      </p:sp>
      <p:pic>
        <p:nvPicPr>
          <p:cNvPr id="4" name="140Hz Norm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9927" y="1844824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997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229600" cy="1066800"/>
          </a:xfrm>
        </p:spPr>
        <p:txBody>
          <a:bodyPr/>
          <a:lstStyle/>
          <a:p>
            <a:r>
              <a:rPr lang="x-none" dirty="0" smtClean="0"/>
              <a:t>160Hz</a:t>
            </a:r>
            <a:endParaRPr lang="en-US" dirty="0"/>
          </a:p>
        </p:txBody>
      </p:sp>
      <p:pic>
        <p:nvPicPr>
          <p:cNvPr id="5" name="160Hz Norm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143000"/>
            <a:ext cx="813435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0" y="345976"/>
            <a:ext cx="8229600" cy="1066800"/>
          </a:xfrm>
        </p:spPr>
        <p:txBody>
          <a:bodyPr/>
          <a:lstStyle/>
          <a:p>
            <a:r>
              <a:rPr lang="x-none" dirty="0" smtClean="0"/>
              <a:t>180Hz</a:t>
            </a:r>
            <a:endParaRPr lang="en-US" dirty="0"/>
          </a:p>
        </p:txBody>
      </p:sp>
      <p:pic>
        <p:nvPicPr>
          <p:cNvPr id="5" name="180Hz Norm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556792"/>
            <a:ext cx="813435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u="sng" dirty="0" smtClean="0"/>
              <a:t>Conclusion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 smtClean="0"/>
              <a:t>The best starch monster was at 20Hz		</a:t>
            </a:r>
          </a:p>
          <a:p>
            <a:r>
              <a:rPr lang="x-none" dirty="0" smtClean="0"/>
              <a:t>Higher </a:t>
            </a:r>
            <a:r>
              <a:rPr lang="en-US" dirty="0" smtClean="0"/>
              <a:t>frequency</a:t>
            </a:r>
            <a:r>
              <a:rPr lang="x-none" dirty="0" smtClean="0"/>
              <a:t> – Smaller starch monsters</a:t>
            </a:r>
          </a:p>
          <a:p>
            <a:endParaRPr lang="x-none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Thank you for your attention!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dirty="0" smtClean="0"/>
              <a:t>Problem 17: Starch monster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x-none" sz="3200" dirty="0" smtClean="0"/>
              <a:t> A water suspension of starch is placed on a loudspeaker. </a:t>
            </a:r>
            <a:r>
              <a:rPr lang="en-US" sz="3200" dirty="0" smtClean="0"/>
              <a:t>I</a:t>
            </a:r>
            <a:r>
              <a:rPr lang="x-none" sz="3200" dirty="0" smtClean="0"/>
              <a:t>nvestigate and describe the resulting starch monsters.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u="sng" dirty="0" smtClean="0"/>
              <a:t>Materials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x-none" dirty="0" smtClean="0"/>
              <a:t>Substances:			~E</a:t>
            </a:r>
            <a:r>
              <a:rPr lang="en-US" dirty="0" err="1" smtClean="0"/>
              <a:t>quipment</a:t>
            </a:r>
            <a:r>
              <a:rPr lang="en-CA" dirty="0" smtClean="0"/>
              <a:t>:</a:t>
            </a:r>
            <a:endParaRPr lang="x-none" dirty="0" smtClean="0"/>
          </a:p>
          <a:p>
            <a:pPr lvl="1">
              <a:buFont typeface="Wingdings" pitchFamily="2" charset="2"/>
              <a:buChar char="§"/>
            </a:pPr>
            <a:r>
              <a:rPr lang="x-none" dirty="0" smtClean="0"/>
              <a:t>Water	</a:t>
            </a:r>
            <a:r>
              <a:rPr lang="en-CA" dirty="0" smtClean="0"/>
              <a:t>			   </a:t>
            </a:r>
            <a:r>
              <a:rPr lang="x-none" dirty="0" smtClean="0"/>
              <a:t>- </a:t>
            </a:r>
            <a:r>
              <a:rPr lang="en-CA" dirty="0" smtClean="0"/>
              <a:t>Amplifier</a:t>
            </a:r>
            <a:endParaRPr lang="x-none" dirty="0" smtClean="0"/>
          </a:p>
          <a:p>
            <a:pPr lvl="1">
              <a:buFont typeface="Wingdings" pitchFamily="2" charset="2"/>
              <a:buChar char="§"/>
            </a:pPr>
            <a:r>
              <a:rPr lang="x-none" dirty="0" smtClean="0"/>
              <a:t>Starch</a:t>
            </a:r>
            <a:r>
              <a:rPr lang="en-CA" dirty="0" smtClean="0"/>
              <a:t>				   </a:t>
            </a:r>
            <a:r>
              <a:rPr lang="x-none" dirty="0" smtClean="0"/>
              <a:t>- </a:t>
            </a:r>
            <a:r>
              <a:rPr lang="en-CA" dirty="0" smtClean="0"/>
              <a:t>Loudspeaker</a:t>
            </a:r>
          </a:p>
          <a:p>
            <a:pPr lvl="1">
              <a:buNone/>
            </a:pPr>
            <a:r>
              <a:rPr lang="en-CA" dirty="0" smtClean="0"/>
              <a:t>						   </a:t>
            </a:r>
            <a:r>
              <a:rPr lang="x-none" dirty="0" smtClean="0"/>
              <a:t>- </a:t>
            </a:r>
            <a:r>
              <a:rPr lang="en-CA" dirty="0" smtClean="0"/>
              <a:t>Tone Generator</a:t>
            </a:r>
          </a:p>
          <a:p>
            <a:pPr lvl="1">
              <a:buNone/>
            </a:pPr>
            <a:endParaRPr lang="en-CA" sz="2800" dirty="0" smtClean="0">
              <a:solidFill>
                <a:schemeClr val="tx1"/>
              </a:solidFill>
            </a:endParaRPr>
          </a:p>
          <a:p>
            <a:pPr lvl="5">
              <a:buNone/>
            </a:pPr>
            <a:endParaRPr lang="en-CA" sz="2800" dirty="0" smtClean="0">
              <a:solidFill>
                <a:schemeClr val="tx1"/>
              </a:solidFill>
            </a:endParaRPr>
          </a:p>
          <a:p>
            <a:pPr lvl="5">
              <a:buNone/>
            </a:pPr>
            <a:endParaRPr lang="x-none" sz="28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571472" y="4044269"/>
            <a:ext cx="299434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3"/>
              </a:buClr>
              <a:buFont typeface="Arial" pitchFamily="34" charset="0"/>
              <a:buChar char="•"/>
            </a:pPr>
            <a:r>
              <a:rPr lang="x-none" sz="2800" dirty="0" smtClean="0"/>
              <a:t> Accessories: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r>
              <a:rPr lang="x-none" sz="2800" dirty="0" smtClean="0"/>
              <a:t> Plastic bags</a:t>
            </a:r>
          </a:p>
          <a:p>
            <a:pPr lvl="1">
              <a:buClr>
                <a:schemeClr val="accent2"/>
              </a:buClr>
              <a:buFont typeface="Wingdings" pitchFamily="2" charset="2"/>
              <a:buChar char="§"/>
            </a:pPr>
            <a:endParaRPr lang="x-none" sz="2800" dirty="0" smtClean="0"/>
          </a:p>
          <a:p>
            <a:pPr marL="971550" lvl="1" indent="-514350">
              <a:buClr>
                <a:schemeClr val="accent2"/>
              </a:buClr>
            </a:pPr>
            <a:endParaRPr lang="x-none" sz="2800" dirty="0" smtClean="0"/>
          </a:p>
          <a:p>
            <a:pPr>
              <a:buFont typeface="Arial" pitchFamily="34" charset="0"/>
              <a:buChar char="•"/>
            </a:pPr>
            <a:endParaRPr lang="en-US" sz="2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u="sng" dirty="0" smtClean="0"/>
              <a:t>Non-</a:t>
            </a:r>
            <a:r>
              <a:rPr lang="en-CA" u="sng" dirty="0" err="1" smtClean="0"/>
              <a:t>newtonian</a:t>
            </a:r>
            <a:r>
              <a:rPr lang="en-CA" u="sng" dirty="0" smtClean="0"/>
              <a:t> fluids</a:t>
            </a:r>
            <a:endParaRPr lang="en-US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CS" dirty="0" smtClean="0"/>
              <a:t>Fluids that don</a:t>
            </a:r>
            <a:r>
              <a:rPr lang="en-US" dirty="0" smtClean="0"/>
              <a:t>’t act by </a:t>
            </a:r>
            <a:r>
              <a:rPr lang="en-US" dirty="0" err="1" smtClean="0"/>
              <a:t>Newtons</a:t>
            </a:r>
            <a:r>
              <a:rPr lang="en-US" dirty="0" smtClean="0"/>
              <a:t> laws are called non-</a:t>
            </a:r>
            <a:r>
              <a:rPr lang="en-US" dirty="0" err="1" smtClean="0"/>
              <a:t>newtonian</a:t>
            </a:r>
            <a:r>
              <a:rPr lang="en-US" dirty="0" smtClean="0"/>
              <a:t> fluids</a:t>
            </a:r>
          </a:p>
          <a:p>
            <a:endParaRPr lang="en-US" dirty="0" smtClean="0"/>
          </a:p>
          <a:p>
            <a:r>
              <a:rPr lang="en-US" dirty="0" smtClean="0"/>
              <a:t>Our mixture of corn starch and water is </a:t>
            </a:r>
            <a:r>
              <a:rPr lang="en-US" dirty="0"/>
              <a:t>non-</a:t>
            </a:r>
            <a:r>
              <a:rPr lang="en-US" dirty="0" err="1"/>
              <a:t>newtonian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066800"/>
          </a:xfrm>
        </p:spPr>
        <p:txBody>
          <a:bodyPr/>
          <a:lstStyle/>
          <a:p>
            <a:r>
              <a:rPr lang="x-none" dirty="0" smtClean="0"/>
              <a:t>10Hz</a:t>
            </a:r>
            <a:endParaRPr lang="en-US" dirty="0"/>
          </a:p>
        </p:txBody>
      </p:sp>
      <p:pic>
        <p:nvPicPr>
          <p:cNvPr id="3" name="10Hz Norm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879" y="1700808"/>
            <a:ext cx="813435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872" y="332656"/>
            <a:ext cx="8229600" cy="1066800"/>
          </a:xfrm>
        </p:spPr>
        <p:txBody>
          <a:bodyPr>
            <a:normAutofit/>
          </a:bodyPr>
          <a:lstStyle/>
          <a:p>
            <a:r>
              <a:rPr lang="x-none" dirty="0" smtClean="0"/>
              <a:t>20Hz</a:t>
            </a:r>
            <a:endParaRPr lang="en-US" dirty="0"/>
          </a:p>
        </p:txBody>
      </p:sp>
      <p:pic>
        <p:nvPicPr>
          <p:cNvPr id="5" name="20Hz Norm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484784"/>
            <a:ext cx="813435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066800"/>
          </a:xfrm>
        </p:spPr>
        <p:txBody>
          <a:bodyPr/>
          <a:lstStyle/>
          <a:p>
            <a:r>
              <a:rPr lang="x-none" dirty="0" smtClean="0"/>
              <a:t>40Hz</a:t>
            </a:r>
            <a:endParaRPr lang="en-US" dirty="0"/>
          </a:p>
        </p:txBody>
      </p:sp>
      <p:pic>
        <p:nvPicPr>
          <p:cNvPr id="5" name="40Hz Norm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484784"/>
            <a:ext cx="813435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29600" cy="1066800"/>
          </a:xfrm>
        </p:spPr>
        <p:txBody>
          <a:bodyPr/>
          <a:lstStyle/>
          <a:p>
            <a:r>
              <a:rPr lang="en-CA" dirty="0" smtClean="0"/>
              <a:t>60Hz</a:t>
            </a:r>
            <a:endParaRPr lang="en-US" dirty="0"/>
          </a:p>
        </p:txBody>
      </p:sp>
      <p:pic>
        <p:nvPicPr>
          <p:cNvPr id="5" name="60 Hz Norm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9673" y="1593304"/>
            <a:ext cx="813435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880" y="332656"/>
            <a:ext cx="8229600" cy="1066800"/>
          </a:xfrm>
        </p:spPr>
        <p:txBody>
          <a:bodyPr/>
          <a:lstStyle/>
          <a:p>
            <a:r>
              <a:rPr lang="en-CA" dirty="0" err="1" smtClean="0"/>
              <a:t>80Hz</a:t>
            </a:r>
            <a:endParaRPr lang="en-US" dirty="0"/>
          </a:p>
        </p:txBody>
      </p:sp>
      <p:pic>
        <p:nvPicPr>
          <p:cNvPr id="5" name="80Hz Normal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4825" y="1340768"/>
            <a:ext cx="813435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506</TotalTime>
  <Words>92</Words>
  <Application>Microsoft Macintosh PowerPoint</Application>
  <PresentationFormat>On-screen Show (4:3)</PresentationFormat>
  <Paragraphs>34</Paragraphs>
  <Slides>16</Slides>
  <Notes>0</Notes>
  <HiddenSlides>0</HiddenSlides>
  <MMClips>10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Urban</vt:lpstr>
      <vt:lpstr>International Young   Naturalists’ Tournament</vt:lpstr>
      <vt:lpstr>Problem 17: Starch monster</vt:lpstr>
      <vt:lpstr>Materials</vt:lpstr>
      <vt:lpstr>Non-newtonian fluids</vt:lpstr>
      <vt:lpstr>10Hz</vt:lpstr>
      <vt:lpstr>20Hz</vt:lpstr>
      <vt:lpstr>40Hz</vt:lpstr>
      <vt:lpstr>60Hz</vt:lpstr>
      <vt:lpstr>80Hz</vt:lpstr>
      <vt:lpstr>100Hz</vt:lpstr>
      <vt:lpstr>120Hz</vt:lpstr>
      <vt:lpstr>140Hz</vt:lpstr>
      <vt:lpstr>160Hz</vt:lpstr>
      <vt:lpstr>180Hz</vt:lpstr>
      <vt:lpstr>Conclusion</vt:lpstr>
      <vt:lpstr>Thank you for your attention!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Young   Naturalists’ Tournament</dc:title>
  <dc:creator>Rajčići</dc:creator>
  <cp:lastModifiedBy>Dean Polimac</cp:lastModifiedBy>
  <cp:revision>16</cp:revision>
  <dcterms:created xsi:type="dcterms:W3CDTF">2015-04-13T09:32:28Z</dcterms:created>
  <dcterms:modified xsi:type="dcterms:W3CDTF">2015-06-20T07:18:23Z</dcterms:modified>
</cp:coreProperties>
</file>