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57" autoAdjust="0"/>
    <p:restoredTop sz="94660"/>
  </p:normalViewPr>
  <p:slideViewPr>
    <p:cSldViewPr>
      <p:cViewPr varScale="1">
        <p:scale>
          <a:sx n="69" d="100"/>
          <a:sy n="69" d="100"/>
        </p:scale>
        <p:origin x="-13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Sunset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4447" y="2400262"/>
            <a:ext cx="6511131" cy="329259"/>
          </a:xfrm>
        </p:spPr>
        <p:txBody>
          <a:bodyPr>
            <a:noAutofit/>
          </a:bodyPr>
          <a:lstStyle/>
          <a:p>
            <a:r>
              <a:rPr lang="en-US" sz="2800" dirty="0" smtClean="0"/>
              <a:t>Author:</a:t>
            </a:r>
            <a:r>
              <a:rPr lang="sr-Latn-RS" sz="2800" dirty="0" smtClean="0"/>
              <a:t> Aleksandar Ristivojevic </a:t>
            </a:r>
          </a:p>
          <a:p>
            <a:r>
              <a:rPr lang="sr-Latn-RS" sz="2800" dirty="0" smtClean="0"/>
              <a:t>Team </a:t>
            </a:r>
            <a:r>
              <a:rPr lang="sr-Latn-RS" sz="2800" dirty="0" smtClean="0"/>
              <a:t>Serbia 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83427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4000" dirty="0">
                <a:solidFill>
                  <a:srgbClr val="FF9900"/>
                </a:solidFill>
              </a:rPr>
              <a:t>The visible Sun disk touches the horizon and after a particular time interval disappears behind</a:t>
            </a:r>
            <a:r>
              <a:rPr lang="sr-Latn-CS" sz="4000" dirty="0">
                <a:solidFill>
                  <a:srgbClr val="FF9900"/>
                </a:solidFill>
              </a:rPr>
              <a:t> </a:t>
            </a:r>
            <a:r>
              <a:rPr lang="en-US" sz="4000" dirty="0">
                <a:solidFill>
                  <a:srgbClr val="FF9900"/>
                </a:solidFill>
              </a:rPr>
              <a:t>the horizon </a:t>
            </a:r>
            <a:endParaRPr lang="sr-Latn-CS" sz="4000" dirty="0">
              <a:solidFill>
                <a:srgbClr val="FF9900"/>
              </a:solidFill>
            </a:endParaRPr>
          </a:p>
          <a:p>
            <a:r>
              <a:rPr lang="en-US" sz="4000" dirty="0">
                <a:solidFill>
                  <a:srgbClr val="FF9900"/>
                </a:solidFill>
              </a:rPr>
              <a:t>What is the duration of this time interval? </a:t>
            </a:r>
            <a:endParaRPr lang="sr-Latn-CS" sz="4000" dirty="0">
              <a:solidFill>
                <a:srgbClr val="FF9900"/>
              </a:solidFill>
            </a:endParaRPr>
          </a:p>
          <a:p>
            <a:r>
              <a:rPr lang="en-US" sz="4000" dirty="0">
                <a:solidFill>
                  <a:srgbClr val="FF9900"/>
                </a:solidFill>
              </a:rPr>
              <a:t>Explain the optical phenomena observed during a sunset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b="0" dirty="0"/>
          </a:p>
        </p:txBody>
      </p:sp>
    </p:spTree>
    <p:extLst>
      <p:ext uri="{BB962C8B-B14F-4D97-AF65-F5344CB8AC3E}">
        <p14:creationId xmlns:p14="http://schemas.microsoft.com/office/powerpoint/2010/main" val="3149812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457200"/>
            <a:ext cx="678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Reporter</a:t>
            </a:r>
            <a:endParaRPr lang="en-US" sz="4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928985"/>
              </p:ext>
            </p:extLst>
          </p:nvPr>
        </p:nvGraphicFramePr>
        <p:xfrm>
          <a:off x="609600" y="1447800"/>
          <a:ext cx="7848600" cy="45339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924300"/>
                <a:gridCol w="3924300"/>
              </a:tblGrid>
              <a:tr h="4495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Pros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Cons</a:t>
                      </a:r>
                      <a:endParaRPr lang="en-US" sz="2400" dirty="0"/>
                    </a:p>
                  </a:txBody>
                  <a:tcPr/>
                </a:tc>
              </a:tr>
              <a:tr h="44958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Energy</a:t>
                      </a:r>
                      <a:r>
                        <a:rPr lang="en-US" sz="2400" baseline="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Small pictures </a:t>
                      </a:r>
                      <a:endParaRPr lang="en-US" dirty="0"/>
                    </a:p>
                  </a:txBody>
                  <a:tcPr/>
                </a:tc>
              </a:tr>
              <a:tr h="449580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He was reading </a:t>
                      </a:r>
                      <a:endParaRPr lang="en-US" dirty="0"/>
                    </a:p>
                  </a:txBody>
                  <a:tcPr/>
                </a:tc>
              </a:tr>
              <a:tr h="449580">
                <a:tc>
                  <a:txBody>
                    <a:bodyPr/>
                    <a:lstStyle/>
                    <a:p>
                      <a:r>
                        <a:rPr lang="sr-Latn-RS" sz="2400" dirty="0" smtClean="0"/>
                        <a:t>Duration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</a:tr>
              <a:tr h="449580">
                <a:tc>
                  <a:txBody>
                    <a:bodyPr/>
                    <a:lstStyle/>
                    <a:p>
                      <a:r>
                        <a:rPr lang="sr-Latn-RS" sz="2400" dirty="0" smtClean="0"/>
                        <a:t>Optical</a:t>
                      </a:r>
                      <a:r>
                        <a:rPr lang="sr-Latn-RS" sz="2400" baseline="0" dirty="0" smtClean="0"/>
                        <a:t> phenomena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4495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95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95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95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95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5419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4000" dirty="0" smtClean="0"/>
              <a:t>Suggestions for reporter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r-Latn-RS" dirty="0" smtClean="0"/>
              <a:t>Explain </a:t>
            </a:r>
            <a:r>
              <a:rPr lang="sr-Latn-RS" dirty="0" smtClean="0"/>
              <a:t>duration</a:t>
            </a:r>
            <a:r>
              <a:rPr lang="sr-Latn-RS" dirty="0" smtClean="0"/>
              <a:t> </a:t>
            </a:r>
            <a:r>
              <a:rPr lang="sr-Latn-RS" dirty="0" smtClean="0"/>
              <a:t>better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319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7800" y="152400"/>
            <a:ext cx="6629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70C0"/>
                </a:solidFill>
              </a:rPr>
              <a:t>Opponent</a:t>
            </a:r>
          </a:p>
          <a:p>
            <a:pPr algn="ctr"/>
            <a:endParaRPr lang="en-US" sz="4800" b="1" dirty="0">
              <a:solidFill>
                <a:srgbClr val="0070C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2152366"/>
              </p:ext>
            </p:extLst>
          </p:nvPr>
        </p:nvGraphicFramePr>
        <p:xfrm>
          <a:off x="533400" y="1181415"/>
          <a:ext cx="8153400" cy="403352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4038600"/>
                <a:gridCol w="4114800"/>
              </a:tblGrid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Pros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Cons</a:t>
                      </a:r>
                      <a:endParaRPr lang="en-US" sz="2800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Good questions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Little aggressive</a:t>
                      </a:r>
                      <a:endParaRPr lang="en-US" sz="2800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Great discussion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Didn’t</a:t>
                      </a:r>
                      <a:r>
                        <a:rPr lang="en-US" sz="2800" baseline="0" dirty="0" smtClean="0"/>
                        <a:t> ask </a:t>
                      </a:r>
                      <a:r>
                        <a:rPr lang="en-US" sz="2800" baseline="0" dirty="0" smtClean="0"/>
                        <a:t>about</a:t>
                      </a:r>
                      <a:r>
                        <a:rPr lang="sr-Latn-RS" sz="2800" baseline="0" dirty="0" smtClean="0"/>
                        <a:t> another phenomena</a:t>
                      </a:r>
                      <a:endParaRPr lang="en-US" sz="2800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Asked about formulas</a:t>
                      </a:r>
                      <a:r>
                        <a:rPr lang="en-US" sz="2800" baseline="0" dirty="0" smtClean="0"/>
                        <a:t>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Ask </a:t>
                      </a:r>
                      <a:r>
                        <a:rPr lang="en-US" sz="2800" dirty="0" smtClean="0"/>
                        <a:t>about</a:t>
                      </a:r>
                      <a:r>
                        <a:rPr lang="sr-Latn-RS" sz="2800" dirty="0" smtClean="0"/>
                        <a:t> phenomena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4689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 </a:t>
            </a:r>
            <a:r>
              <a:rPr lang="en-US" sz="4800" dirty="0" smtClean="0"/>
              <a:t>suggestions</a:t>
            </a:r>
            <a:r>
              <a:rPr lang="sr-Latn-RS" sz="4800" dirty="0" smtClean="0"/>
              <a:t> for opponent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0" y="2895600"/>
            <a:ext cx="4876800" cy="39624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More asking about important formulas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Ask about another phenomena and light spectrum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193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533400"/>
            <a:ext cx="82296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Discussion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/>
              <a:t>It was good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/>
              <a:t>Opponent asked about some details  and about some </a:t>
            </a:r>
            <a:r>
              <a:rPr lang="sr-Latn-RS" sz="3200" dirty="0" smtClean="0"/>
              <a:t>phenomena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/>
              <a:t>Reporter </a:t>
            </a:r>
            <a:r>
              <a:rPr lang="en-US" sz="3200" dirty="0" smtClean="0"/>
              <a:t>answer on all questions and explain </a:t>
            </a:r>
            <a:r>
              <a:rPr lang="sr-Latn-RS" sz="3200" dirty="0" smtClean="0"/>
              <a:t>light spectrum </a:t>
            </a:r>
            <a:r>
              <a:rPr lang="en-US" sz="3200" dirty="0" smtClean="0"/>
              <a:t>really </a:t>
            </a:r>
            <a:r>
              <a:rPr lang="en-US" sz="3200" dirty="0" smtClean="0"/>
              <a:t>well</a:t>
            </a:r>
          </a:p>
          <a:p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79040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09600"/>
            <a:ext cx="8077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9600" dirty="0" smtClean="0"/>
              <a:t>Thank you for your attention </a:t>
            </a:r>
            <a:r>
              <a:rPr lang="sr-Latn-RS" sz="9600" dirty="0" smtClean="0">
                <a:sym typeface="Wingdings" panose="05000000000000000000" pitchFamily="2" charset="2"/>
              </a:rPr>
              <a:t>  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025822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49</TotalTime>
  <Words>128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Angles</vt:lpstr>
      <vt:lpstr>Sunset</vt:lpstr>
      <vt:lpstr>PowerPoint Presentation</vt:lpstr>
      <vt:lpstr>PowerPoint Presentation</vt:lpstr>
      <vt:lpstr>Suggestions for reporter</vt:lpstr>
      <vt:lpstr>PowerPoint Presentation</vt:lpstr>
      <vt:lpstr> suggestions for opponent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Naziv problema</dc:title>
  <dc:creator>Luka</dc:creator>
  <cp:lastModifiedBy>VanjaUna</cp:lastModifiedBy>
  <cp:revision>15</cp:revision>
  <dcterms:created xsi:type="dcterms:W3CDTF">2006-08-16T00:00:00Z</dcterms:created>
  <dcterms:modified xsi:type="dcterms:W3CDTF">2015-06-24T21:55:17Z</dcterms:modified>
</cp:coreProperties>
</file>