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56" r:id="rId3"/>
    <p:sldId id="266" r:id="rId4"/>
    <p:sldId id="258" r:id="rId5"/>
    <p:sldId id="261" r:id="rId6"/>
    <p:sldId id="270" r:id="rId7"/>
    <p:sldId id="277" r:id="rId8"/>
    <p:sldId id="263" r:id="rId9"/>
    <p:sldId id="272" r:id="rId10"/>
    <p:sldId id="273" r:id="rId11"/>
    <p:sldId id="278" r:id="rId12"/>
    <p:sldId id="284" r:id="rId13"/>
    <p:sldId id="280" r:id="rId14"/>
    <p:sldId id="28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F714-844A-4BDC-85A4-01359417FAB0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9C05-A31F-48CE-8935-32F57C3B35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30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9C05-A31F-48CE-8935-32F57C3B35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65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9C05-A31F-48CE-8935-32F57C3B35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59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2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95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5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67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2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44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89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916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6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1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DCE7-C9F6-4B49-8597-2F2F7B53E2E8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1960-6D79-4083-9C40-C553EA727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5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inder" TargetMode="External"/><Relationship Id="rId2" Type="http://schemas.openxmlformats.org/officeDocument/2006/relationships/hyperlink" Target="http://www.drevesinas.ru/woodstructur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ap-making-resource.com/fatty-acids-soap-making.html" TargetMode="External"/><Relationship Id="rId4" Type="http://schemas.openxmlformats.org/officeDocument/2006/relationships/hyperlink" Target="https://ru.wikipedia.org/wiki/ly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Middle Ages People Used To Wash Laundry In Cinder. Study The Effectiveness of Cinder in Washing Clothes.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7527" y="374073"/>
            <a:ext cx="25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Team: Georgia</a:t>
            </a:r>
          </a:p>
          <a:p>
            <a:r>
              <a:rPr lang="en-US" sz="2000" dirty="0" smtClean="0"/>
              <a:t>Reporter: Tekle Dolidze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7895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Surface Tension and cinder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477165"/>
              </p:ext>
            </p:extLst>
          </p:nvPr>
        </p:nvGraphicFramePr>
        <p:xfrm>
          <a:off x="5280546" y="3191943"/>
          <a:ext cx="615665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0567"/>
                <a:gridCol w="1337481"/>
                <a:gridCol w="1408752"/>
                <a:gridCol w="1279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Diluted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Diluted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46,974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5280547" y="4617660"/>
            <a:ext cx="607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Dependence of angle between liquid and tube wall on amount of cinder in water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38100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3003" y="1801504"/>
            <a:ext cx="5063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Soap Decreases Surface tension, let’s see in case of cinder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4501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568" y="1146441"/>
            <a:ext cx="5226253" cy="3483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7561" y="259308"/>
            <a:ext cx="943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Dependence of kind of cloth on washing process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22928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1882" y="1185350"/>
            <a:ext cx="148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</a:rPr>
              <a:t>Volume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5156" y="2130008"/>
            <a:ext cx="98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</a:rPr>
              <a:t>Area</a:t>
            </a:r>
            <a:endParaRPr lang="en-US" sz="32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4449" y="3195964"/>
            <a:ext cx="118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</a:rPr>
              <a:t>Pores</a:t>
            </a:r>
            <a:endParaRPr lang="en-US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93" y="4899323"/>
            <a:ext cx="3115527" cy="1752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310" y="4899323"/>
            <a:ext cx="3115527" cy="175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328" y="4899323"/>
            <a:ext cx="3115527" cy="17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80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68" y="205832"/>
            <a:ext cx="10187559" cy="44041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733883"/>
              </p:ext>
            </p:extLst>
          </p:nvPr>
        </p:nvGraphicFramePr>
        <p:xfrm>
          <a:off x="1881469" y="5014575"/>
          <a:ext cx="83736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411"/>
                <a:gridCol w="2093411"/>
                <a:gridCol w="2093411"/>
                <a:gridCol w="20934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</a:t>
                      </a:r>
                      <a:r>
                        <a:rPr lang="en-US" baseline="0" dirty="0" smtClean="0"/>
                        <a:t> cloth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 Cloth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</a:t>
                      </a:r>
                      <a:r>
                        <a:rPr lang="en-US" baseline="0" dirty="0" smtClean="0"/>
                        <a:t> Cloth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28hrs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235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096" y="1797006"/>
            <a:ext cx="5818909" cy="3273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06" y="1797006"/>
            <a:ext cx="5818911" cy="32731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7818" y="217123"/>
            <a:ext cx="10515600" cy="81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Cinder, Solution of Cinder and 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2437" y="5199797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cup cinder + 1 cup water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8027" y="5121393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indicator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95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http://www.drevesinas.ru/woodstructura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ru.wikipedia.org/wiki/cinder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ru.wikipedia.org/wiki/lye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www.soap-making-resource.com/fatty-acids-soap-making.html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81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248" y="477182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9025" y="5568286"/>
            <a:ext cx="217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Thank you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91516" y="1944042"/>
            <a:ext cx="790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What are the components of cinder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What is washing, washing with cinder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Experiments showing effectiveness of washing with cinder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O</a:t>
            </a:r>
            <a:r>
              <a:rPr lang="en-US" sz="2400" dirty="0" smtClean="0"/>
              <a:t>pinions about washing with cinder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158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485" y="216255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Problem: Cinder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647" y="1044136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Plan: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4617" y="1872017"/>
            <a:ext cx="7908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Historical Review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Theoretical Model: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What is cinder, components of cinder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Two kinds of soils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Soap and its washing properties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Soaking process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Experiments: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Cinder and different kinds of grease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Cinder’s role in surface tension change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en-US" sz="2400" dirty="0" smtClean="0"/>
              <a:t>Washing different kinds of cloth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33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2545" y="-1431611"/>
            <a:ext cx="6858000" cy="97212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2534"/>
            <a:ext cx="10515600" cy="4351338"/>
          </a:xfrm>
        </p:spPr>
        <p:txBody>
          <a:bodyPr/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 with cinder</a:t>
            </a:r>
          </a:p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Soaps made from cinder and animal fat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 in old ages was difficult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13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Important Components of Cinder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1777"/>
            <a:ext cx="10515600" cy="1092365"/>
          </a:xfrm>
        </p:spPr>
        <p:txBody>
          <a:bodyPr/>
          <a:lstStyle/>
          <a:p>
            <a:r>
              <a:rPr lang="en-US" sz="2400" dirty="0" smtClean="0"/>
              <a:t>Potassium salts</a:t>
            </a:r>
          </a:p>
          <a:p>
            <a:r>
              <a:rPr lang="en-US" sz="2400" dirty="0" smtClean="0"/>
              <a:t>Sodium salts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84550"/>
            <a:ext cx="10515600" cy="67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Why?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674103"/>
            <a:ext cx="10515600" cy="61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n-US" dirty="0" smtClean="0"/>
              <a:t> are used to make </a:t>
            </a:r>
            <a:r>
              <a:rPr lang="en-US" dirty="0"/>
              <a:t>soap (soluble components of wood </a:t>
            </a:r>
            <a:r>
              <a:rPr lang="en-US" dirty="0" smtClean="0"/>
              <a:t>ash)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562337"/>
            <a:ext cx="10515600" cy="187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Common in composition of different kinds of wood cinder: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891310"/>
            <a:ext cx="10515600" cy="1092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 Ca (about 40%)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n-US" sz="2400" dirty="0" smtClean="0"/>
              <a:t>(about 10%)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Na</a:t>
            </a:r>
            <a:r>
              <a:rPr lang="en-US" sz="2400" dirty="0" smtClean="0"/>
              <a:t> (Very little)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71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062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What is the reason they washed laundry in cinder?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5245" y="1820683"/>
            <a:ext cx="3324367" cy="1092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Potassium and Sodium react with fats</a:t>
            </a:r>
          </a:p>
          <a:p>
            <a:r>
              <a:rPr lang="en-US" sz="2400" dirty="0" smtClean="0"/>
              <a:t>Getting </a:t>
            </a:r>
            <a:r>
              <a:rPr lang="en-US" sz="2400" dirty="0"/>
              <a:t>s</a:t>
            </a:r>
            <a:r>
              <a:rPr lang="en-US" sz="2400" dirty="0" smtClean="0"/>
              <a:t>oap molecules</a:t>
            </a:r>
          </a:p>
          <a:p>
            <a:r>
              <a:rPr lang="en-US" sz="2400" dirty="0" smtClean="0"/>
              <a:t>Soap molecules wash other soils from cloth</a:t>
            </a:r>
          </a:p>
          <a:p>
            <a:r>
              <a:rPr lang="en-US" sz="2400" dirty="0" smtClean="0"/>
              <a:t>Cinder lowers Surface Tension 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248" y="1386876"/>
            <a:ext cx="7519916" cy="5067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2182" y="4094328"/>
            <a:ext cx="5500047" cy="1351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38" y="4928473"/>
            <a:ext cx="4397803" cy="1871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40287" y="6141493"/>
            <a:ext cx="1431877" cy="313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2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3" y="0"/>
            <a:ext cx="5861716" cy="20874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ashing with soap = Removing </a:t>
            </a:r>
            <a:r>
              <a:rPr lang="en-US" sz="4000" dirty="0" smtClean="0">
                <a:solidFill>
                  <a:srgbClr val="C00000"/>
                </a:solidFill>
              </a:rPr>
              <a:t>hydrophobic</a:t>
            </a:r>
            <a:r>
              <a:rPr lang="en-US" sz="4000" dirty="0" smtClean="0"/>
              <a:t> soils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809" y="0"/>
            <a:ext cx="5191712" cy="2087501"/>
          </a:xfrm>
        </p:spPr>
      </p:pic>
      <p:sp>
        <p:nvSpPr>
          <p:cNvPr id="6" name="TextBox 5"/>
          <p:cNvSpPr txBox="1"/>
          <p:nvPr/>
        </p:nvSpPr>
        <p:spPr>
          <a:xfrm>
            <a:off x="7787623" y="1711308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Soap Molecule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69" y="2087500"/>
            <a:ext cx="6771056" cy="443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399" y="2504666"/>
            <a:ext cx="4223122" cy="40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0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52032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</a:t>
            </a:r>
            <a:r>
              <a:rPr lang="en-US" sz="1800" dirty="0" smtClean="0"/>
              <a:t>2</a:t>
            </a:r>
            <a:r>
              <a:rPr lang="en-US" dirty="0" smtClean="0"/>
              <a:t>CO</a:t>
            </a:r>
            <a:r>
              <a:rPr lang="en-US" sz="1800" dirty="0" smtClean="0"/>
              <a:t>3</a:t>
            </a:r>
            <a:r>
              <a:rPr lang="en-US" dirty="0" smtClean="0"/>
              <a:t> reacts with water with forming K+ ions, and then reacts with fats on the cloth, converts it into glycerol and fatty acids. We get MOLECULES OF SOAP, which washes other fats.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473" y="614149"/>
            <a:ext cx="376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</a:t>
            </a:r>
            <a:r>
              <a:rPr lang="en-US" sz="5400" dirty="0" smtClean="0"/>
              <a:t>xplanation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411" y="1825625"/>
            <a:ext cx="6150589" cy="345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2967" y="5538323"/>
            <a:ext cx="412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picture: solution of cinder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1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204405"/>
              </p:ext>
            </p:extLst>
          </p:nvPr>
        </p:nvGraphicFramePr>
        <p:xfrm>
          <a:off x="4681183" y="2029852"/>
          <a:ext cx="7055894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594"/>
                <a:gridCol w="3657600"/>
                <a:gridCol w="2142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Fatty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fatty acid in butter 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Oleic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Myristic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19.8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Palmitic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Stearic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Lauric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Butyric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Caproic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Capric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Caprylic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Linoleic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Linolenic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CH=CH(CH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i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401267"/>
              </p:ext>
            </p:extLst>
          </p:nvPr>
        </p:nvGraphicFramePr>
        <p:xfrm>
          <a:off x="448858" y="829149"/>
          <a:ext cx="379559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533"/>
                <a:gridCol w="23610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Fatty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fatty acid in oil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Palmitic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3.0-6.0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Stearic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1.0-3.0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Oleic acid 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14.0-35.0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Linoleic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44.0-75.0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Arachidic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0.6-0.4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Behenic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8614206"/>
              </p:ext>
            </p:extLst>
          </p:nvPr>
        </p:nvGraphicFramePr>
        <p:xfrm>
          <a:off x="465921" y="3949751"/>
          <a:ext cx="3778533" cy="253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174"/>
                <a:gridCol w="23883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Fatty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fatty acid in animal fat %</a:t>
                      </a:r>
                      <a:endParaRPr lang="en-US" sz="1400" dirty="0"/>
                    </a:p>
                  </a:txBody>
                  <a:tcPr/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Oleic acid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44-47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Stearic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12-14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Myristic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Palmitic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25-28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Palmitoleic acid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Linoleic acid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6-10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4262" y="641444"/>
            <a:ext cx="6032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Different kinds of grease and their fatty acids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987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09" y="647252"/>
            <a:ext cx="192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 seed oil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3665" y="587864"/>
            <a:ext cx="11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Animal fat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659" y="3909539"/>
            <a:ext cx="4080684" cy="2295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685" y="1092663"/>
            <a:ext cx="4074634" cy="2291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92663"/>
            <a:ext cx="4080685" cy="229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9539"/>
            <a:ext cx="4080685" cy="2295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9928" y="645550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sunflower seed oil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366" y="1092663"/>
            <a:ext cx="4074635" cy="2291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317" y="3909539"/>
            <a:ext cx="4080684" cy="2295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5805" y="3540207"/>
            <a:ext cx="155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animal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383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5279</TotalTime>
  <Words>491</Words>
  <Application>Microsoft Office PowerPoint</Application>
  <PresentationFormat>Custom</PresentationFormat>
  <Paragraphs>155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Cinder</vt:lpstr>
      <vt:lpstr>Slide 2</vt:lpstr>
      <vt:lpstr>Washing in old ages was difficult</vt:lpstr>
      <vt:lpstr>Important Components of Cinder</vt:lpstr>
      <vt:lpstr>Slide 5</vt:lpstr>
      <vt:lpstr>Washing with soap = Removing hydrophobic soils</vt:lpstr>
      <vt:lpstr>Slide 7</vt:lpstr>
      <vt:lpstr>Slide 8</vt:lpstr>
      <vt:lpstr>Slide 9</vt:lpstr>
      <vt:lpstr>Slide 10</vt:lpstr>
      <vt:lpstr>Slide 11</vt:lpstr>
      <vt:lpstr>Slide 12</vt:lpstr>
      <vt:lpstr>Slide 13</vt:lpstr>
      <vt:lpstr>References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admin2</dc:creator>
  <cp:lastModifiedBy>Mariam Lomtadze</cp:lastModifiedBy>
  <cp:revision>65</cp:revision>
  <dcterms:created xsi:type="dcterms:W3CDTF">2016-06-08T06:11:20Z</dcterms:created>
  <dcterms:modified xsi:type="dcterms:W3CDTF">2016-07-22T02:59:37Z</dcterms:modified>
</cp:coreProperties>
</file>