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0B4D6-BF35-459B-BF21-C70D2993FFC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52591-718A-48AC-9E8C-122980BA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52591-718A-48AC-9E8C-122980BA5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5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7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6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3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2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1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5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3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3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3A5C-2307-44AE-8892-2D612E9EC9EB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5E61F-4A2C-4087-B44C-6235ED6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0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N11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Corrosiveness of cola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Team: Georgia</a:t>
            </a:r>
          </a:p>
          <a:p>
            <a:r>
              <a:rPr lang="en-US" dirty="0" smtClean="0"/>
              <a:t>Reviewer: Tekle Dolidze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</p:spPr>
        <p:txBody>
          <a:bodyPr/>
          <a:lstStyle/>
          <a:p>
            <a:r>
              <a:rPr lang="en-US" dirty="0" smtClean="0"/>
              <a:t>Reporter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Strong 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Different kinds of cola</a:t>
            </a:r>
          </a:p>
          <a:p>
            <a:r>
              <a:rPr lang="en-US" dirty="0" smtClean="0"/>
              <a:t>Different Metals</a:t>
            </a:r>
          </a:p>
          <a:p>
            <a:r>
              <a:rPr lang="en-US" dirty="0" smtClean="0"/>
              <a:t>Interesting experiments</a:t>
            </a:r>
          </a:p>
          <a:p>
            <a:r>
              <a:rPr lang="en-US" dirty="0" smtClean="0"/>
              <a:t>Microscopic photo</a:t>
            </a:r>
          </a:p>
          <a:p>
            <a:r>
              <a:rPr lang="en-US" dirty="0"/>
              <a:t>b</a:t>
            </a:r>
            <a:r>
              <a:rPr lang="en-US" dirty="0" smtClean="0"/>
              <a:t>ody language</a:t>
            </a:r>
          </a:p>
          <a:p>
            <a:r>
              <a:rPr lang="en-US" dirty="0" smtClean="0"/>
              <a:t>Good Conclusion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plan</a:t>
            </a:r>
          </a:p>
          <a:p>
            <a:r>
              <a:rPr lang="en-US" dirty="0" smtClean="0"/>
              <a:t>Talking about different kinds of meat</a:t>
            </a:r>
          </a:p>
          <a:p>
            <a:r>
              <a:rPr lang="en-US" dirty="0" smtClean="0"/>
              <a:t>Not explanation why they did several experiments (meat, vinegar)</a:t>
            </a:r>
          </a:p>
          <a:p>
            <a:r>
              <a:rPr lang="en-US" dirty="0" smtClean="0"/>
              <a:t>No explanation of phenomenon</a:t>
            </a:r>
          </a:p>
          <a:p>
            <a:r>
              <a:rPr lang="en-US" dirty="0" smtClean="0"/>
              <a:t>Not talking about composition of Cola</a:t>
            </a:r>
          </a:p>
          <a:p>
            <a:r>
              <a:rPr lang="en-US" dirty="0" smtClean="0"/>
              <a:t>No formulas to describe cola’s corrosiveness</a:t>
            </a:r>
          </a:p>
          <a:p>
            <a:r>
              <a:rPr lang="en-US" dirty="0" smtClean="0"/>
              <a:t>No references</a:t>
            </a:r>
          </a:p>
          <a:p>
            <a:r>
              <a:rPr lang="en-US" dirty="0" smtClean="0"/>
              <a:t>Time was over</a:t>
            </a:r>
          </a:p>
          <a:p>
            <a:r>
              <a:rPr lang="en-US" dirty="0" smtClean="0"/>
              <a:t>No clear answers in 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Strong Points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Question about pH</a:t>
            </a:r>
          </a:p>
          <a:p>
            <a:r>
              <a:rPr lang="en-US" dirty="0" smtClean="0"/>
              <a:t>Question about different kinds of cola (boiled, non-carbonated)</a:t>
            </a:r>
          </a:p>
          <a:p>
            <a:r>
              <a:rPr lang="en-US" dirty="0" smtClean="0"/>
              <a:t>Suggestions for improvement</a:t>
            </a:r>
          </a:p>
          <a:p>
            <a:r>
              <a:rPr lang="en-US" dirty="0" smtClean="0"/>
              <a:t>Interesting discussion Topics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Speech with pauses</a:t>
            </a:r>
          </a:p>
          <a:p>
            <a:r>
              <a:rPr lang="en-US" dirty="0" smtClean="0"/>
              <a:t>No overall impression</a:t>
            </a:r>
          </a:p>
          <a:p>
            <a:r>
              <a:rPr lang="en-US" dirty="0" smtClean="0"/>
              <a:t>No eye-contact with juror</a:t>
            </a:r>
          </a:p>
          <a:p>
            <a:r>
              <a:rPr lang="en-US" dirty="0" smtClean="0"/>
              <a:t>Talking about composition and corrosiveness of cola all the time </a:t>
            </a:r>
          </a:p>
        </p:txBody>
      </p:sp>
    </p:spTree>
    <p:extLst>
      <p:ext uri="{BB962C8B-B14F-4D97-AF65-F5344CB8AC3E}">
        <p14:creationId xmlns:p14="http://schemas.microsoft.com/office/powerpoint/2010/main" val="80409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120</Words>
  <Application>Microsoft Office PowerPoint</Application>
  <PresentationFormat>Widescreen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Problem N11  Corrosiveness of cola</vt:lpstr>
      <vt:lpstr>Reporter</vt:lpstr>
      <vt:lpstr>Opponent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</dc:title>
  <dc:creator>admin2</dc:creator>
  <cp:lastModifiedBy>admin2</cp:lastModifiedBy>
  <cp:revision>5</cp:revision>
  <dcterms:created xsi:type="dcterms:W3CDTF">2016-07-18T05:29:26Z</dcterms:created>
  <dcterms:modified xsi:type="dcterms:W3CDTF">2016-07-18T06:06:16Z</dcterms:modified>
</cp:coreProperties>
</file>