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8" r:id="rId4"/>
    <p:sldId id="261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444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Problem №5</a:t>
            </a:r>
            <a:br>
              <a:rPr lang="en-US" dirty="0" smtClean="0"/>
            </a:br>
            <a:r>
              <a:rPr lang="en-US" dirty="0" smtClean="0"/>
              <a:t>Tempest In Water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When </a:t>
            </a:r>
            <a:r>
              <a:rPr lang="en-US" dirty="0"/>
              <a:t>water is poured into a glass, its dynamics is complex and intense. Even when the liquid surface settled down, it may take time before the water flow slows down and stops. Investigate this storm in a glass.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0" y="5791200"/>
            <a:ext cx="289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Opponent : </a:t>
            </a:r>
            <a:r>
              <a:rPr lang="en-US" sz="2400" dirty="0" err="1" smtClean="0"/>
              <a:t>Zura</a:t>
            </a:r>
            <a:r>
              <a:rPr lang="en-US" sz="2400" dirty="0" smtClean="0"/>
              <a:t> </a:t>
            </a:r>
            <a:r>
              <a:rPr lang="en-US" sz="2400" dirty="0" err="1" smtClean="0"/>
              <a:t>Jashi</a:t>
            </a:r>
            <a:endParaRPr lang="en-US" sz="2400" dirty="0" smtClean="0"/>
          </a:p>
          <a:p>
            <a:r>
              <a:rPr lang="en-US" sz="2400" dirty="0" smtClean="0"/>
              <a:t>Team : Georgia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63304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Strong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Body Language</a:t>
            </a:r>
          </a:p>
          <a:p>
            <a:r>
              <a:rPr lang="en-US" sz="2800" dirty="0" smtClean="0"/>
              <a:t>Good Presentation </a:t>
            </a:r>
            <a:endParaRPr lang="en-US" sz="2800" dirty="0"/>
          </a:p>
          <a:p>
            <a:r>
              <a:rPr lang="en-US" sz="2800" dirty="0" smtClean="0"/>
              <a:t>Interesting Experiments</a:t>
            </a:r>
          </a:p>
          <a:p>
            <a:r>
              <a:rPr lang="en-US" sz="2800" dirty="0" smtClean="0"/>
              <a:t>Good conclusion</a:t>
            </a:r>
          </a:p>
          <a:p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Suggestions for improvement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Plan</a:t>
            </a:r>
            <a:endParaRPr lang="en-US" dirty="0"/>
          </a:p>
          <a:p>
            <a:r>
              <a:rPr lang="en-US" dirty="0" smtClean="0"/>
              <a:t>No </a:t>
            </a:r>
            <a:r>
              <a:rPr lang="en-US" dirty="0"/>
              <a:t>E</a:t>
            </a:r>
            <a:r>
              <a:rPr lang="en-US" dirty="0" smtClean="0"/>
              <a:t>xplanation for Phenomenon</a:t>
            </a:r>
            <a:endParaRPr lang="en-US" dirty="0" smtClean="0"/>
          </a:p>
          <a:p>
            <a:r>
              <a:rPr lang="en-US" dirty="0" smtClean="0"/>
              <a:t>No Theory</a:t>
            </a:r>
          </a:p>
          <a:p>
            <a:r>
              <a:rPr lang="en-US" dirty="0" smtClean="0"/>
              <a:t>No Comparisons</a:t>
            </a:r>
          </a:p>
          <a:p>
            <a:r>
              <a:rPr lang="en-US" dirty="0" smtClean="0"/>
              <a:t>No Reference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impression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533400" y="3276600"/>
            <a:ext cx="762000" cy="6858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105400" y="3276600"/>
            <a:ext cx="762000" cy="6858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971800" y="3276600"/>
            <a:ext cx="762000" cy="6858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stCxn id="6" idx="6"/>
            <a:endCxn id="8" idx="2"/>
          </p:cNvCxnSpPr>
          <p:nvPr/>
        </p:nvCxnSpPr>
        <p:spPr>
          <a:xfrm>
            <a:off x="1295400" y="3619500"/>
            <a:ext cx="1676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7" idx="2"/>
          </p:cNvCxnSpPr>
          <p:nvPr/>
        </p:nvCxnSpPr>
        <p:spPr>
          <a:xfrm flipV="1">
            <a:off x="3733800" y="3619500"/>
            <a:ext cx="13716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24" idx="2"/>
          </p:cNvCxnSpPr>
          <p:nvPr/>
        </p:nvCxnSpPr>
        <p:spPr>
          <a:xfrm flipV="1">
            <a:off x="5867400" y="3619500"/>
            <a:ext cx="137160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28600" y="1981200"/>
            <a:ext cx="2743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Explanation of the phenomenon</a:t>
            </a:r>
            <a:endParaRPr lang="en-US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2209800" y="4191000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Theory model</a:t>
            </a:r>
            <a:endParaRPr lang="en-US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3886200" y="236220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experiments</a:t>
            </a:r>
            <a:endParaRPr lang="en-US" sz="2800" dirty="0"/>
          </a:p>
        </p:txBody>
      </p:sp>
      <p:sp>
        <p:nvSpPr>
          <p:cNvPr id="24" name="Oval 23"/>
          <p:cNvSpPr/>
          <p:nvPr/>
        </p:nvSpPr>
        <p:spPr>
          <a:xfrm>
            <a:off x="7239000" y="3276600"/>
            <a:ext cx="762000" cy="6858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Arrow Connector 25"/>
          <p:cNvCxnSpPr/>
          <p:nvPr/>
        </p:nvCxnSpPr>
        <p:spPr>
          <a:xfrm rot="5400000">
            <a:off x="7011195" y="4495005"/>
            <a:ext cx="121919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7391400" y="5105400"/>
            <a:ext cx="457200" cy="381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6553200" y="1981200"/>
            <a:ext cx="2286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Comparison of theory and experiments</a:t>
            </a:r>
            <a:endParaRPr lang="en-US" sz="2800" dirty="0"/>
          </a:p>
        </p:txBody>
      </p:sp>
      <p:sp>
        <p:nvSpPr>
          <p:cNvPr id="31" name="TextBox 30"/>
          <p:cNvSpPr txBox="1"/>
          <p:nvPr/>
        </p:nvSpPr>
        <p:spPr>
          <a:xfrm>
            <a:off x="6781800" y="57150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conclusion</a:t>
            </a:r>
            <a:endParaRPr lang="en-US" sz="2800" dirty="0"/>
          </a:p>
        </p:txBody>
      </p:sp>
      <p:sp>
        <p:nvSpPr>
          <p:cNvPr id="32" name="Rectangle 31"/>
          <p:cNvSpPr/>
          <p:nvPr/>
        </p:nvSpPr>
        <p:spPr>
          <a:xfrm>
            <a:off x="304800" y="5029200"/>
            <a:ext cx="1066800" cy="304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304800" y="6172200"/>
            <a:ext cx="1066800" cy="304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304800" y="5600700"/>
            <a:ext cx="1066800" cy="304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1600200" y="495300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good</a:t>
            </a:r>
            <a:endParaRPr lang="en-US" sz="2800" dirty="0"/>
          </a:p>
        </p:txBody>
      </p:sp>
      <p:sp>
        <p:nvSpPr>
          <p:cNvPr id="37" name="TextBox 36"/>
          <p:cNvSpPr txBox="1"/>
          <p:nvPr/>
        </p:nvSpPr>
        <p:spPr>
          <a:xfrm>
            <a:off x="1600200" y="55626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normal</a:t>
            </a:r>
            <a:endParaRPr lang="en-US" sz="2800" dirty="0"/>
          </a:p>
        </p:txBody>
      </p:sp>
      <p:sp>
        <p:nvSpPr>
          <p:cNvPr id="38" name="TextBox 37"/>
          <p:cNvSpPr txBox="1"/>
          <p:nvPr/>
        </p:nvSpPr>
        <p:spPr>
          <a:xfrm>
            <a:off x="1676400" y="60960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bad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Viscosity</a:t>
            </a:r>
          </a:p>
          <a:p>
            <a:pPr marL="0" indent="0">
              <a:buNone/>
            </a:pPr>
            <a:r>
              <a:rPr lang="en-US" dirty="0" smtClean="0"/>
              <a:t>Different Types Of Pouring</a:t>
            </a:r>
          </a:p>
          <a:p>
            <a:pPr marL="0" indent="0">
              <a:buNone/>
            </a:pPr>
            <a:r>
              <a:rPr lang="en-US" dirty="0" smtClean="0"/>
              <a:t>Different Pouring Points</a:t>
            </a:r>
          </a:p>
          <a:p>
            <a:pPr marL="0" indent="0">
              <a:buNone/>
            </a:pPr>
            <a:r>
              <a:rPr lang="en-US" dirty="0" smtClean="0"/>
              <a:t>Different Layers</a:t>
            </a:r>
          </a:p>
          <a:p>
            <a:pPr marL="0" indent="0">
              <a:buNone/>
            </a:pPr>
            <a:r>
              <a:rPr lang="en-US" dirty="0" err="1" smtClean="0"/>
              <a:t>Oscilations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110</Words>
  <Application>Microsoft Office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Problem №5 Tempest In Water</vt:lpstr>
      <vt:lpstr>Strong points</vt:lpstr>
      <vt:lpstr>Suggestions for improvement</vt:lpstr>
      <vt:lpstr>Overall impression</vt:lpstr>
      <vt:lpstr>Discussion topics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 N10</dc:title>
  <dc:creator>User</dc:creator>
  <cp:lastModifiedBy>admin2</cp:lastModifiedBy>
  <cp:revision>6</cp:revision>
  <dcterms:created xsi:type="dcterms:W3CDTF">2006-08-16T00:00:00Z</dcterms:created>
  <dcterms:modified xsi:type="dcterms:W3CDTF">2016-07-20T07:49:13Z</dcterms:modified>
</cp:coreProperties>
</file>