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Problem N4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5715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Opponent:Lazare</a:t>
            </a:r>
            <a:r>
              <a:rPr lang="en-US" dirty="0" smtClean="0"/>
              <a:t> </a:t>
            </a:r>
            <a:r>
              <a:rPr lang="en-US" dirty="0" err="1" smtClean="0"/>
              <a:t>Osmanov</a:t>
            </a:r>
            <a:endParaRPr lang="en-US" dirty="0" smtClean="0"/>
          </a:p>
          <a:p>
            <a:r>
              <a:rPr lang="en-US" dirty="0" smtClean="0"/>
              <a:t>Team “Georgians”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774825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cat may crackle when petted. Parameterize and investigate the static electricity in cats fur. How can one make this static discharge stronger </a:t>
            </a:r>
            <a:r>
              <a:rPr lang="en-US" dirty="0"/>
              <a:t>o</a:t>
            </a:r>
            <a:r>
              <a:rPr lang="en-US" dirty="0" smtClean="0"/>
              <a:t>r weaker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Explanation of Phenomenon</a:t>
            </a:r>
          </a:p>
          <a:p>
            <a:r>
              <a:rPr lang="en-US" sz="2800" dirty="0" smtClean="0"/>
              <a:t>Explanations for different kinds of air</a:t>
            </a:r>
          </a:p>
          <a:p>
            <a:r>
              <a:rPr lang="en-US" sz="2800" dirty="0" smtClean="0"/>
              <a:t>Different Materials for Getting Positive and Negative Charging</a:t>
            </a:r>
          </a:p>
          <a:p>
            <a:r>
              <a:rPr lang="en-US" sz="2800" dirty="0" smtClean="0"/>
              <a:t>Good Comparison to humans Hair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Formulas</a:t>
            </a:r>
          </a:p>
          <a:p>
            <a:r>
              <a:rPr lang="en-US" dirty="0" smtClean="0"/>
              <a:t>Lots of text on slides</a:t>
            </a:r>
          </a:p>
          <a:p>
            <a:r>
              <a:rPr lang="en-US" dirty="0" smtClean="0"/>
              <a:t>Reading from slides</a:t>
            </a:r>
          </a:p>
          <a:p>
            <a:r>
              <a:rPr lang="en-US" dirty="0" smtClean="0"/>
              <a:t>Fast and Unclear Speech</a:t>
            </a:r>
            <a:endParaRPr lang="en-US" dirty="0"/>
          </a:p>
          <a:p>
            <a:r>
              <a:rPr lang="en-US" dirty="0" smtClean="0"/>
              <a:t>No measurement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No Timing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impression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3276600"/>
            <a:ext cx="7620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3276600"/>
            <a:ext cx="7620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3276600"/>
            <a:ext cx="7620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6"/>
            <a:endCxn id="8" idx="2"/>
          </p:cNvCxnSpPr>
          <p:nvPr/>
        </p:nvCxnSpPr>
        <p:spPr>
          <a:xfrm>
            <a:off x="1295400" y="36195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2"/>
          </p:cNvCxnSpPr>
          <p:nvPr/>
        </p:nvCxnSpPr>
        <p:spPr>
          <a:xfrm flipV="1">
            <a:off x="3733800" y="3619500"/>
            <a:ext cx="1371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4" idx="2"/>
          </p:cNvCxnSpPr>
          <p:nvPr/>
        </p:nvCxnSpPr>
        <p:spPr>
          <a:xfrm flipV="1">
            <a:off x="5867400" y="3619500"/>
            <a:ext cx="1371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19812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 of the phenomenon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4191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Theory model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236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experiments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7239000" y="3276600"/>
            <a:ext cx="7620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011195" y="4495005"/>
            <a:ext cx="1219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391400" y="5105400"/>
            <a:ext cx="457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553200" y="1981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Comparison of theory and experiments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5715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304800" y="5029200"/>
            <a:ext cx="10668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4800" y="6172200"/>
            <a:ext cx="1066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4800" y="5600700"/>
            <a:ext cx="1066800" cy="30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600200" y="495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good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600200" y="5562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normal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6096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 Measure</a:t>
            </a:r>
          </a:p>
          <a:p>
            <a:r>
              <a:rPr lang="en-US" dirty="0" smtClean="0"/>
              <a:t>Dependence on Layer</a:t>
            </a:r>
          </a:p>
          <a:p>
            <a:r>
              <a:rPr lang="en-US" dirty="0" smtClean="0"/>
              <a:t>Numerical Values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Problem N4</vt:lpstr>
      <vt:lpstr>Strong points</vt:lpstr>
      <vt:lpstr>Suggestions for improvement</vt:lpstr>
      <vt:lpstr>Overall impression</vt:lpstr>
      <vt:lpstr>Discussion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N10</dc:title>
  <dc:creator>User</dc:creator>
  <cp:lastModifiedBy>admin2</cp:lastModifiedBy>
  <cp:revision>5</cp:revision>
  <dcterms:created xsi:type="dcterms:W3CDTF">2006-08-16T00:00:00Z</dcterms:created>
  <dcterms:modified xsi:type="dcterms:W3CDTF">2016-07-21T03:05:47Z</dcterms:modified>
</cp:coreProperties>
</file>