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74" r:id="rId5"/>
    <p:sldId id="27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6" r:id="rId15"/>
    <p:sldId id="268" r:id="rId16"/>
    <p:sldId id="267" r:id="rId17"/>
    <p:sldId id="270" r:id="rId18"/>
    <p:sldId id="275" r:id="rId19"/>
    <p:sldId id="277" r:id="rId20"/>
    <p:sldId id="272" r:id="rId2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669"/>
    <a:srgbClr val="E3E329"/>
    <a:srgbClr val="C6C046"/>
    <a:srgbClr val="55C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9862" autoAdjust="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FC2EFCB-27EA-48EC-B8BF-645F886B8546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802A3E-F8BF-4B0E-8277-40338544B14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98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02A3E-F8BF-4B0E-8277-40338544B140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62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02A3E-F8BF-4B0E-8277-40338544B140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331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02A3E-F8BF-4B0E-8277-40338544B140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936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45ED-1354-4D27-9F24-6DE2B1D1FD7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90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45ED-1354-4D27-9F24-6DE2B1D1FD7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301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45ED-1354-4D27-9F24-6DE2B1D1FD7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365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45ED-1354-4D27-9F24-6DE2B1D1FD7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339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45ED-1354-4D27-9F24-6DE2B1D1FD7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969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45ED-1354-4D27-9F24-6DE2B1D1FD7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196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45ED-1354-4D27-9F24-6DE2B1D1FD7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923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45ED-1354-4D27-9F24-6DE2B1D1FD7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143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45ED-1354-4D27-9F24-6DE2B1D1FD7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657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45ED-1354-4D27-9F24-6DE2B1D1FD7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278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45ED-1354-4D27-9F24-6DE2B1D1FD7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588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F45ED-1354-4D27-9F24-6DE2B1D1FD7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D289-1270-42B5-BC69-1D630EDBF19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856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41.jpeg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45.jpeg"/><Relationship Id="rId4" Type="http://schemas.microsoft.com/office/2007/relationships/hdphoto" Target="../media/hdphoto17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microsoft.com/office/2007/relationships/hdphoto" Target="../media/hdphoto21.wdp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4.wdp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7" Type="http://schemas.microsoft.com/office/2007/relationships/hdphoto" Target="../media/hdphoto27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microsoft.com/office/2007/relationships/hdphoto" Target="../media/hdphoto26.wdp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openxmlformats.org/officeDocument/2006/relationships/image" Target="../media/image59.jpeg"/><Relationship Id="rId7" Type="http://schemas.openxmlformats.org/officeDocument/2006/relationships/image" Target="../media/image6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9.wdp"/><Relationship Id="rId5" Type="http://schemas.openxmlformats.org/officeDocument/2006/relationships/image" Target="../media/image60.jpeg"/><Relationship Id="rId4" Type="http://schemas.microsoft.com/office/2007/relationships/hdphoto" Target="../media/hdphoto28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7" Type="http://schemas.microsoft.com/office/2007/relationships/hdphoto" Target="../media/hdphoto33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microsoft.com/office/2007/relationships/hdphoto" Target="../media/hdphoto32.wdp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9.jpeg"/><Relationship Id="rId7" Type="http://schemas.openxmlformats.org/officeDocument/2006/relationships/image" Target="../media/image82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yy6SIxvjNAhWybZoKHdE6DJoQjB0IBg&amp;url=http://www.hdwallpapersnews.com/flying-ant-hd-wallpaper.html&amp;psig=AFQjCNEXgxvXmdjxVGSaiqeNyS7nA7ay5w&amp;ust=1468775956519866" TargetMode="External"/><Relationship Id="rId7" Type="http://schemas.openxmlformats.org/officeDocument/2006/relationships/hyperlink" Target="http://www.wallpaperhdwide.com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age2puzzle.com/" TargetMode="External"/><Relationship Id="rId5" Type="http://schemas.openxmlformats.org/officeDocument/2006/relationships/hyperlink" Target="http://www.wall.alphacoders.com/" TargetMode="External"/><Relationship Id="rId4" Type="http://schemas.openxmlformats.org/officeDocument/2006/relationships/hyperlink" Target="http://www.hdwallpapersnews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7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7.wdp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4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microsoft.com/office/2007/relationships/hdphoto" Target="../media/hdphoto13.wdp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050" y="0"/>
            <a:ext cx="9144000" cy="1124742"/>
          </a:xfrm>
          <a:prstGeom prst="round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In the Name of Allah</a:t>
            </a:r>
            <a:endParaRPr lang="fa-IR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124742"/>
            <a:ext cx="9136740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Food and taste preferences of ants</a:t>
            </a:r>
          </a:p>
          <a:p>
            <a:pPr algn="ctr"/>
            <a:endParaRPr lang="fa-IR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23390" y="2276870"/>
            <a:ext cx="9144000" cy="12241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Investigator: Ali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Ghafourian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Nasiri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fa-IR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+mj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3501008"/>
            <a:ext cx="9136740" cy="12118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Leader:  Dr. </a:t>
            </a:r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Khajeh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+mj-cs"/>
            </a:endParaRPr>
          </a:p>
          <a:p>
            <a:pPr algn="ctr"/>
            <a:endParaRPr lang="fa-IR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7260" y="4712855"/>
            <a:ext cx="9144000" cy="10191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Thanks to: H. </a:t>
            </a:r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Niroomand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 and M. </a:t>
            </a:r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Rahnama</a:t>
            </a:r>
            <a:endParaRPr lang="fa-I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+mj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5714996"/>
            <a:ext cx="9120610" cy="115212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International young Naturalists’ Tournament</a:t>
            </a:r>
            <a:endParaRPr lang="fa-I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4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li-Leiden\Desktop\۲۰۱۶۰۲۲۰_۱۳۵۴۰۴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1" y="862334"/>
            <a:ext cx="9167983" cy="195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li-Leiden\Desktop\۲۰۱۶۰۲۲۰_۱۳۵۴۳۹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34" y="2815649"/>
            <a:ext cx="9185951" cy="1981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Desktop\۲۰۱۶۰۲۲۰_۱۳۵۵۳۵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8" y="4797152"/>
            <a:ext cx="9169228" cy="2048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691680" y="-33294"/>
            <a:ext cx="6048672" cy="8700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6: this test between Salty chips and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nack</a:t>
            </a:r>
            <a:endParaRPr lang="fa-IR" sz="2000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05139" y="-22737"/>
            <a:ext cx="1059143" cy="859450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9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389632" y="836713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411775" y="2837795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4411774" y="4835593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214127" y="1290906"/>
            <a:ext cx="2016224" cy="6979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Salty Chips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36295" y="1137100"/>
            <a:ext cx="1892521" cy="7077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7584" y="5289787"/>
            <a:ext cx="2016224" cy="6979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Salty Chips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22" y="3457433"/>
            <a:ext cx="2016224" cy="6979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Salty Chips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51479" y="5114004"/>
            <a:ext cx="1892521" cy="7077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20272" y="3291989"/>
            <a:ext cx="2031127" cy="7077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</p:spTree>
    <p:extLst>
      <p:ext uri="{BB962C8B-B14F-4D97-AF65-F5344CB8AC3E}">
        <p14:creationId xmlns:p14="http://schemas.microsoft.com/office/powerpoint/2010/main" val="4759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u="sng" dirty="0" smtClean="0"/>
              <a:t>Fruits</a:t>
            </a:r>
            <a:endParaRPr lang="en-US" sz="2800" b="1" dirty="0"/>
          </a:p>
          <a:p>
            <a:pPr marL="0" indent="0" algn="l">
              <a:buNone/>
            </a:pPr>
            <a:endParaRPr lang="en-US" sz="2800" b="1" dirty="0"/>
          </a:p>
          <a:p>
            <a:pPr marL="0" indent="0" algn="l">
              <a:buNone/>
            </a:pPr>
            <a:endParaRPr lang="en-US" sz="2800" dirty="0"/>
          </a:p>
          <a:p>
            <a:endParaRPr lang="fa-IR" dirty="0"/>
          </a:p>
        </p:txBody>
      </p:sp>
      <p:pic>
        <p:nvPicPr>
          <p:cNvPr id="4" name="Picture 3" descr="C:\Users\Ali-Leiden\Desktop\۲۰۱۶۰۲۲۰_۱۱۱۹۲۱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81" y="792088"/>
            <a:ext cx="5832648" cy="2936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li-Leiden\Desktop\۲۰۱۶۰۲۲۰_۱۱۴۵۴۸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8976"/>
            <a:ext cx="4500567" cy="310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Desktop\۲۰۱۶۰۲۲۰_۱۱۴۶۳۷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5" y="3788975"/>
            <a:ext cx="4680012" cy="3100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763688" y="0"/>
            <a:ext cx="618945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0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7: This test  between an Apple and Orange 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0"/>
            <a:endParaRPr lang="fa-IR" sz="2000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10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716016" y="792088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1952651" y="3334782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6444208" y="3362559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2972435" y="3113405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76240" y="3110230"/>
            <a:ext cx="972015" cy="6375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Orange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50721" y="6179251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92267" y="6147501"/>
            <a:ext cx="972015" cy="6375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Orange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4824" y="6182426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78629" y="6179251"/>
            <a:ext cx="972015" cy="6375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15697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80" y="2775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u="sng" dirty="0"/>
              <a:t>Proteins:</a:t>
            </a:r>
            <a:r>
              <a:rPr lang="en-US" b="1" dirty="0"/>
              <a:t> 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5" name="Content Placeholder 4" descr="C:\Users\Ali-Leiden\Desktop\۲۰۱۶۰۲۲۰_۱۷۳۷۵۶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" y="908720"/>
            <a:ext cx="913842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Desktop\۲۰۱۶۰۲۲۰_۱۷۳۹۰۲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5176"/>
            <a:ext cx="9144000" cy="182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:\Users\Ali-Leiden\Desktop\۲۰۱۶۰۲۲۰_۱۷۴۱۰۰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7160"/>
            <a:ext cx="9144000" cy="205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05139" y="-22737"/>
            <a:ext cx="1059143" cy="931458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11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440931" y="913201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355975" y="2748079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4355975" y="4701589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3" name="Rounded Rectangle 2"/>
          <p:cNvSpPr/>
          <p:nvPr/>
        </p:nvSpPr>
        <p:spPr>
          <a:xfrm>
            <a:off x="0" y="2348880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Hot stew’s meat</a:t>
            </a:r>
            <a:endParaRPr lang="fa-IR" dirty="0"/>
          </a:p>
        </p:txBody>
      </p:sp>
      <p:sp>
        <p:nvSpPr>
          <p:cNvPr id="13" name="Rounded Rectangle 12"/>
          <p:cNvSpPr/>
          <p:nvPr/>
        </p:nvSpPr>
        <p:spPr>
          <a:xfrm>
            <a:off x="7812360" y="2348880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Cold stew’s meat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6701545" y="4153451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Cold stew’s meat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539552" y="6221942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Hot stew’s meat</a:t>
            </a:r>
            <a:endParaRPr lang="fa-IR" dirty="0"/>
          </a:p>
        </p:txBody>
      </p:sp>
      <p:sp>
        <p:nvSpPr>
          <p:cNvPr id="14" name="Rounded Rectangle 13"/>
          <p:cNvSpPr/>
          <p:nvPr/>
        </p:nvSpPr>
        <p:spPr>
          <a:xfrm>
            <a:off x="1696481" y="-28676"/>
            <a:ext cx="6336704" cy="87179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0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8: This test between Cold and Hot stew s ’meat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rtl="0"/>
            <a:endParaRPr lang="fa-I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8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3" grpId="0" animBg="1"/>
      <p:bldP spid="13" grpId="0" animBg="1"/>
      <p:bldP spid="15" grpId="0" animBg="1"/>
      <p:bldP spid="1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li-Leiden\Desktop\۲۰۱۶۰۲۲۰_۱۷۴۱۱۱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0825"/>
            <a:ext cx="9144000" cy="291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li-Leiden\Desktop\۲۰۱۶۰۲۲۰_۱۷۴۱۴۹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" y="3789041"/>
            <a:ext cx="9144000" cy="3059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083459" y="0"/>
            <a:ext cx="1059143" cy="894535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12</a:t>
            </a:r>
            <a:endParaRPr lang="fa-IR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4133635" y="871797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133635" y="3789041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E</a:t>
            </a:r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6084168" y="3101772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971600" y="6222059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983630" y="6222059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Hot stew’s meat</a:t>
            </a:r>
            <a:endParaRPr lang="fa-IR" dirty="0"/>
          </a:p>
        </p:txBody>
      </p:sp>
      <p:sp>
        <p:nvSpPr>
          <p:cNvPr id="13" name="Rounded Rectangle 12"/>
          <p:cNvSpPr/>
          <p:nvPr/>
        </p:nvSpPr>
        <p:spPr>
          <a:xfrm>
            <a:off x="6101543" y="3101772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Cold stew’s meat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468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li-Leiden\AppData\Local\Microsoft\Windows\Temporary Internet Files\Content.Word\۲۰۱۶۰۲۲۰_۲۰۴۴۵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28235" cy="2231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li-Leiden\AppData\Local\Microsoft\Windows\Temporary Internet Files\Content.Word\۲۰۱۶۰۲۲۰_۲۰۵۸۰۴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5" y="3025986"/>
            <a:ext cx="9144000" cy="1915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AppData\Local\Microsoft\Windows\Temporary Internet Files\Content.Word\۲۰۱۶۰۲۲۰_۲۱۰۰۲۲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763688" y="0"/>
            <a:ext cx="618945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9: This test between Stew ‘s meat and Fish</a:t>
            </a:r>
            <a:endParaRPr lang="fa-I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0303" y="764704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3804617" y="3025986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3804618" y="4994829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105139" y="-22737"/>
            <a:ext cx="1059143" cy="787442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13</a:t>
            </a:r>
            <a:endParaRPr lang="fa-IR" sz="4000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2369664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Sheep meat</a:t>
            </a:r>
            <a:endParaRPr lang="fa-IR" dirty="0"/>
          </a:p>
        </p:txBody>
      </p:sp>
      <p:sp>
        <p:nvSpPr>
          <p:cNvPr id="13" name="Rounded Rectangle 12"/>
          <p:cNvSpPr/>
          <p:nvPr/>
        </p:nvSpPr>
        <p:spPr>
          <a:xfrm>
            <a:off x="0" y="6231704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Sheep meat</a:t>
            </a:r>
            <a:endParaRPr lang="fa-IR" dirty="0"/>
          </a:p>
        </p:txBody>
      </p:sp>
      <p:sp>
        <p:nvSpPr>
          <p:cNvPr id="14" name="Rounded Rectangle 13"/>
          <p:cNvSpPr/>
          <p:nvPr/>
        </p:nvSpPr>
        <p:spPr>
          <a:xfrm>
            <a:off x="7796595" y="4294362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 meat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-15765" y="4314871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Sheep meat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796595" y="2352968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 meat</a:t>
            </a:r>
            <a:endParaRPr lang="fa-IR" dirty="0"/>
          </a:p>
        </p:txBody>
      </p:sp>
      <p:sp>
        <p:nvSpPr>
          <p:cNvPr id="17" name="Rounded Rectangle 16"/>
          <p:cNvSpPr/>
          <p:nvPr/>
        </p:nvSpPr>
        <p:spPr>
          <a:xfrm>
            <a:off x="7796595" y="6231704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 meat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940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AppData\Local\Microsoft\Windows\Temporary Internet Files\Content.Word\۲۰۱۶۰۲۲۵_۱۸۴۹۰۸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90" y="764704"/>
            <a:ext cx="9175090" cy="1894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dministrator\AppData\Local\Microsoft\Windows\Temporary Internet Files\Content.Word\۲۰۱۶۰۲۲۵_۱۸۵۴۰۰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1363"/>
            <a:ext cx="9144000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dministrator\AppData\Local\Microsoft\Windows\Temporary Internet Files\Content.Word\۲۰۱۶۰۲۲۵_۱۸۵۵۵۵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0248"/>
            <a:ext cx="9144000" cy="192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655675" y="-22312"/>
            <a:ext cx="5832649" cy="78701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10: Preference of ant between a Snack and an Apple </a:t>
            </a:r>
            <a:endParaRPr lang="fa-IR" sz="2000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05139" y="-22737"/>
            <a:ext cx="1059143" cy="787442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14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324442" y="764705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324443" y="2712189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4324441" y="4958338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8081057" y="2053434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05139" y="4298704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81058" y="6252210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809" y="2053434"/>
            <a:ext cx="1028799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809" y="6221199"/>
            <a:ext cx="1028799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0" y="4298704"/>
            <a:ext cx="1028799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</p:spTree>
    <p:extLst>
      <p:ext uri="{BB962C8B-B14F-4D97-AF65-F5344CB8AC3E}">
        <p14:creationId xmlns:p14="http://schemas.microsoft.com/office/powerpoint/2010/main" val="29659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li-Leiden\AppData\Local\Microsoft\Windows\Temporary Internet Files\Content.Word\۲۰۱۶۰۲۲۰_۲۱۲۰۴۶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44" y="764705"/>
            <a:ext cx="917589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li-Leiden\AppData\Local\Microsoft\Windows\Temporary Internet Files\Content.Word\۲۰۱۶۰۲۲۰_۲۱۲۱۵۵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43" y="2852937"/>
            <a:ext cx="9175895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AppData\Local\Microsoft\Windows\Temporary Internet Files\Content.Word\۲۰۱۶۰۲۲۰_۲۱۲۳۰۶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44" y="5129808"/>
            <a:ext cx="914400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391108" y="0"/>
            <a:ext cx="6264696" cy="76470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0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11: This test between an Apple and a Fish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0"/>
            <a:endParaRPr lang="fa-I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05139" y="-22737"/>
            <a:ext cx="1059143" cy="787442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15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371300" y="764704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355974" y="2852937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4355975" y="5155783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-48543" y="6252210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-48543" y="4479394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2235805"/>
            <a:ext cx="1023501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Apple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49021" y="2235805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 meat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763816" y="4458469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 meat</a:t>
            </a:r>
            <a:endParaRPr lang="fa-IR" dirty="0"/>
          </a:p>
        </p:txBody>
      </p:sp>
      <p:sp>
        <p:nvSpPr>
          <p:cNvPr id="17" name="Rounded Rectangle 16"/>
          <p:cNvSpPr/>
          <p:nvPr/>
        </p:nvSpPr>
        <p:spPr>
          <a:xfrm>
            <a:off x="7748779" y="6241957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 meat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961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li-Leiden\AppData\Local\Microsoft\Windows\Temporary Internet Files\Content.Word\۲۰۱۶۰۲۲۱_۰۰۲۵۳۷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9" y="625745"/>
            <a:ext cx="9144000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li-Leiden\AppData\Local\Microsoft\Windows\Temporary Internet Files\Content.Word\۲۰۱۶۰۲۲۱_۰۰۲۶۵۳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2" y="2492896"/>
            <a:ext cx="9161087" cy="2059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AppData\Local\Microsoft\Windows\Temporary Internet Files\Content.Word\۲۰۱۶۰۲۲۱_۰۰۲۷۵۸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" y="4603014"/>
            <a:ext cx="9122294" cy="2256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663738" y="0"/>
            <a:ext cx="5760640" cy="71323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Figure12:  preference of ant between a Snack and a Fish</a:t>
            </a:r>
            <a:endParaRPr lang="fa-I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05139" y="-22737"/>
            <a:ext cx="1059143" cy="735972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16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355975" y="674236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389632" y="2516475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4355975" y="4508138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-55882" y="1879174"/>
            <a:ext cx="1028799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-62702" y="6231493"/>
            <a:ext cx="1028799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-17089" y="3902348"/>
            <a:ext cx="1028799" cy="605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73565" y="1858249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 meat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796595" y="6210987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 meat</a:t>
            </a:r>
            <a:endParaRPr lang="fa-IR" dirty="0"/>
          </a:p>
        </p:txBody>
      </p:sp>
      <p:sp>
        <p:nvSpPr>
          <p:cNvPr id="17" name="Rounded Rectangle 16"/>
          <p:cNvSpPr/>
          <p:nvPr/>
        </p:nvSpPr>
        <p:spPr>
          <a:xfrm>
            <a:off x="7773565" y="3881842"/>
            <a:ext cx="1331640" cy="626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Fish meat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499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60416" y="1"/>
            <a:ext cx="3025399" cy="52484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Conclusion</a:t>
            </a:r>
            <a:endParaRPr lang="fa-IR" sz="2800" dirty="0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17</a:t>
            </a:r>
            <a:endParaRPr lang="fa-IR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212778" y="1101479"/>
            <a:ext cx="1656184" cy="5760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Salty  cotton balls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48955" y="1085330"/>
            <a:ext cx="1656184" cy="5760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Sugar cotton balls</a:t>
            </a:r>
            <a:endParaRPr lang="fa-IR" sz="16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19" idx="1"/>
          </p:cNvCxnSpPr>
          <p:nvPr/>
        </p:nvCxnSpPr>
        <p:spPr>
          <a:xfrm flipH="1" flipV="1">
            <a:off x="5833990" y="1085330"/>
            <a:ext cx="614965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1151" y="2060848"/>
            <a:ext cx="1656184" cy="5760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Sugar  French fries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36399" y="2030045"/>
            <a:ext cx="1656184" cy="5760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Salty French fries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23169" y="2060848"/>
            <a:ext cx="1656184" cy="5760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Salty Chips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77806" y="2029863"/>
            <a:ext cx="1656184" cy="5760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/>
              <a:t>Salty raw potato</a:t>
            </a:r>
            <a:endParaRPr lang="fa-IR" sz="1600" dirty="0"/>
          </a:p>
        </p:txBody>
      </p:sp>
      <p:cxnSp>
        <p:nvCxnSpPr>
          <p:cNvPr id="16" name="Straight Connector 15"/>
          <p:cNvCxnSpPr>
            <a:endCxn id="25" idx="3"/>
          </p:cNvCxnSpPr>
          <p:nvPr/>
        </p:nvCxnSpPr>
        <p:spPr>
          <a:xfrm flipH="1">
            <a:off x="1697335" y="2060848"/>
            <a:ext cx="573474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9" idx="1"/>
          </p:cNvCxnSpPr>
          <p:nvPr/>
        </p:nvCxnSpPr>
        <p:spPr>
          <a:xfrm flipH="1">
            <a:off x="5833990" y="1373362"/>
            <a:ext cx="614965" cy="2572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5" idx="3"/>
          </p:cNvCxnSpPr>
          <p:nvPr/>
        </p:nvCxnSpPr>
        <p:spPr>
          <a:xfrm>
            <a:off x="1697335" y="2348880"/>
            <a:ext cx="622461" cy="2572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4213049" y="3113493"/>
            <a:ext cx="1656184" cy="5760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Salty Chips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6849" y="4193247"/>
            <a:ext cx="1656184" cy="5760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Apple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76507" y="4157174"/>
            <a:ext cx="1656184" cy="57606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Orange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6849" y="3207342"/>
            <a:ext cx="1656184" cy="576064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/>
              <a:t>Snack</a:t>
            </a:r>
            <a:endParaRPr lang="fa-IR" sz="1600" dirty="0"/>
          </a:p>
        </p:txBody>
      </p:sp>
      <p:sp>
        <p:nvSpPr>
          <p:cNvPr id="47" name="Rounded Rectangle 46"/>
          <p:cNvSpPr/>
          <p:nvPr/>
        </p:nvSpPr>
        <p:spPr>
          <a:xfrm>
            <a:off x="2254579" y="3194415"/>
            <a:ext cx="1656184" cy="576064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/>
              <a:t>Popcorn</a:t>
            </a:r>
            <a:endParaRPr lang="fa-IR" sz="1600" dirty="0"/>
          </a:p>
        </p:txBody>
      </p:sp>
      <p:sp>
        <p:nvSpPr>
          <p:cNvPr id="48" name="Rounded Rectangle 47"/>
          <p:cNvSpPr/>
          <p:nvPr/>
        </p:nvSpPr>
        <p:spPr>
          <a:xfrm>
            <a:off x="2236399" y="5093764"/>
            <a:ext cx="1656184" cy="5760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Fish meat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3709" y="5093764"/>
            <a:ext cx="1656184" cy="576064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Sheep meat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436925" y="4193247"/>
            <a:ext cx="1656184" cy="57606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Cold stew’s meat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212778" y="4165210"/>
            <a:ext cx="1656184" cy="57606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Hot stew’s meat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436925" y="5109347"/>
            <a:ext cx="1656184" cy="5760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Apple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236399" y="6025129"/>
            <a:ext cx="1656184" cy="5760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Fish meat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0535" y="6032083"/>
            <a:ext cx="1656184" cy="5760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Apple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436925" y="6025129"/>
            <a:ext cx="1656184" cy="5760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Fish meat</a:t>
            </a:r>
            <a:endParaRPr lang="fa-IR" sz="16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5855000" y="2060848"/>
            <a:ext cx="581925" cy="3491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869233" y="2409997"/>
            <a:ext cx="553936" cy="1959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600200" y="3429000"/>
            <a:ext cx="671448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524000" y="3200400"/>
            <a:ext cx="768569" cy="1689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1633464" y="5093764"/>
            <a:ext cx="671448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76719" y="5407782"/>
            <a:ext cx="577860" cy="26204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6452956" y="3081203"/>
            <a:ext cx="1656184" cy="576064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Snack</a:t>
            </a:r>
            <a:endParaRPr lang="fa-IR" sz="1600" dirty="0">
              <a:solidFill>
                <a:schemeClr val="bg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219297" y="5109347"/>
            <a:ext cx="1656184" cy="576064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/>
              <a:t>Snack</a:t>
            </a:r>
            <a:endParaRPr lang="fa-IR" sz="1600" dirty="0"/>
          </a:p>
        </p:txBody>
      </p:sp>
      <p:sp>
        <p:nvSpPr>
          <p:cNvPr id="72" name="Rounded Rectangle 71"/>
          <p:cNvSpPr/>
          <p:nvPr/>
        </p:nvSpPr>
        <p:spPr>
          <a:xfrm>
            <a:off x="4202650" y="6032083"/>
            <a:ext cx="1656184" cy="576064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/>
              <a:t>Snack</a:t>
            </a:r>
            <a:endParaRPr lang="fa-IR" sz="1600" dirty="0"/>
          </a:p>
        </p:txBody>
      </p:sp>
      <p:cxnSp>
        <p:nvCxnSpPr>
          <p:cNvPr id="76" name="Straight Connector 75"/>
          <p:cNvCxnSpPr>
            <a:stCxn id="45" idx="1"/>
          </p:cNvCxnSpPr>
          <p:nvPr/>
        </p:nvCxnSpPr>
        <p:spPr>
          <a:xfrm flipH="1" flipV="1">
            <a:off x="1605060" y="4216348"/>
            <a:ext cx="671447" cy="2288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704960" y="4437840"/>
            <a:ext cx="614965" cy="2572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808204" y="4149808"/>
            <a:ext cx="614965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5848411" y="4437840"/>
            <a:ext cx="614965" cy="2572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5917949" y="3081203"/>
            <a:ext cx="590553" cy="2522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868962" y="3353833"/>
            <a:ext cx="622461" cy="2572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703033" y="6025129"/>
            <a:ext cx="573474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639614" y="6332039"/>
            <a:ext cx="622461" cy="2572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72" idx="3"/>
          </p:cNvCxnSpPr>
          <p:nvPr/>
        </p:nvCxnSpPr>
        <p:spPr>
          <a:xfrm flipH="1">
            <a:off x="5858834" y="6032083"/>
            <a:ext cx="594122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2" idx="3"/>
          </p:cNvCxnSpPr>
          <p:nvPr/>
        </p:nvCxnSpPr>
        <p:spPr>
          <a:xfrm>
            <a:off x="5858834" y="6320115"/>
            <a:ext cx="594121" cy="2810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endCxn id="71" idx="3"/>
          </p:cNvCxnSpPr>
          <p:nvPr/>
        </p:nvCxnSpPr>
        <p:spPr>
          <a:xfrm flipH="1">
            <a:off x="5875481" y="5109347"/>
            <a:ext cx="622461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71" idx="3"/>
          </p:cNvCxnSpPr>
          <p:nvPr/>
        </p:nvCxnSpPr>
        <p:spPr>
          <a:xfrm>
            <a:off x="5875481" y="5397379"/>
            <a:ext cx="622461" cy="2724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2236399" y="1101479"/>
            <a:ext cx="1656184" cy="5760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Cotton balls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3709" y="1085330"/>
            <a:ext cx="1656184" cy="576064"/>
          </a:xfrm>
          <a:prstGeom prst="roundRect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Chicken meat</a:t>
            </a:r>
            <a:endParaRPr lang="fa-IR" sz="1600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1682287" y="1348229"/>
            <a:ext cx="614965" cy="2572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1682287" y="1101479"/>
            <a:ext cx="614965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  <p:bldP spid="5" grpId="0" animBg="1"/>
      <p:bldP spid="19" grpId="0" animBg="1"/>
      <p:bldP spid="25" grpId="0" animBg="1"/>
      <p:bldP spid="26" grpId="0" animBg="1"/>
      <p:bldP spid="27" grpId="0" animBg="1"/>
      <p:bldP spid="29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70" grpId="0" animBg="1"/>
      <p:bldP spid="71" grpId="0" animBg="1"/>
      <p:bldP spid="72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3048000"/>
            <a:ext cx="2483768" cy="3810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Carbohydrate</a:t>
            </a:r>
          </a:p>
          <a:p>
            <a:pPr algn="ctr"/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(Snack)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18022" y="3048000"/>
            <a:ext cx="2483768" cy="38100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Fruits</a:t>
            </a:r>
          </a:p>
          <a:p>
            <a:pPr algn="ctr"/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(Apple)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6079" y="3048000"/>
            <a:ext cx="2483768" cy="38100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Proteins</a:t>
            </a:r>
          </a:p>
          <a:p>
            <a:pPr algn="ctr"/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(Fish)</a:t>
            </a:r>
            <a:endParaRPr lang="fa-I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8" name="Straight Connector 7"/>
          <p:cNvCxnSpPr>
            <a:endCxn id="5" idx="3"/>
          </p:cNvCxnSpPr>
          <p:nvPr/>
        </p:nvCxnSpPr>
        <p:spPr>
          <a:xfrm flipH="1">
            <a:off x="5801790" y="3276600"/>
            <a:ext cx="844290" cy="1676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3"/>
          </p:cNvCxnSpPr>
          <p:nvPr/>
        </p:nvCxnSpPr>
        <p:spPr>
          <a:xfrm>
            <a:off x="5801790" y="4953000"/>
            <a:ext cx="844289" cy="1674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83768" y="3276600"/>
            <a:ext cx="864096" cy="1357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3"/>
          </p:cNvCxnSpPr>
          <p:nvPr/>
        </p:nvCxnSpPr>
        <p:spPr>
          <a:xfrm>
            <a:off x="2483768" y="4953000"/>
            <a:ext cx="864096" cy="1688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18</a:t>
            </a:r>
            <a:endParaRPr lang="fa-IR" sz="4000" dirty="0"/>
          </a:p>
        </p:txBody>
      </p:sp>
      <p:sp>
        <p:nvSpPr>
          <p:cNvPr id="22" name="Rectangle 21"/>
          <p:cNvSpPr/>
          <p:nvPr/>
        </p:nvSpPr>
        <p:spPr>
          <a:xfrm>
            <a:off x="2915816" y="0"/>
            <a:ext cx="3308118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Materials  that  it  prefer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4" name="Straight Connector 23"/>
          <p:cNvCxnSpPr>
            <a:stCxn id="22" idx="2"/>
          </p:cNvCxnSpPr>
          <p:nvPr/>
        </p:nvCxnSpPr>
        <p:spPr>
          <a:xfrm flipH="1">
            <a:off x="2286000" y="762000"/>
            <a:ext cx="2283875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2"/>
          </p:cNvCxnSpPr>
          <p:nvPr/>
        </p:nvCxnSpPr>
        <p:spPr>
          <a:xfrm>
            <a:off x="4569875" y="762000"/>
            <a:ext cx="0" cy="1066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2"/>
          </p:cNvCxnSpPr>
          <p:nvPr/>
        </p:nvCxnSpPr>
        <p:spPr>
          <a:xfrm>
            <a:off x="4569875" y="762000"/>
            <a:ext cx="2076205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35706" y="1447800"/>
            <a:ext cx="1882316" cy="9906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 a lot of smell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28717" y="1466850"/>
            <a:ext cx="1882316" cy="9715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 more spicy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05647" y="1466850"/>
            <a:ext cx="1882316" cy="97155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Salty ‘s materials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0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22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82045" y="7998"/>
            <a:ext cx="1850575" cy="692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Ant</a:t>
            </a:r>
            <a:endParaRPr lang="fa-IR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3982045" y="1413594"/>
            <a:ext cx="1850574" cy="706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Article</a:t>
            </a:r>
            <a:endParaRPr lang="fa-IR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835505" y="2726978"/>
            <a:ext cx="199321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Having a lot of smell</a:t>
            </a:r>
            <a:endParaRPr lang="fa-IR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2169989" y="3939441"/>
            <a:ext cx="1398172" cy="615172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Group of food</a:t>
            </a:r>
            <a:endParaRPr lang="fa-IR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6063724" y="3938284"/>
            <a:ext cx="1584176" cy="6163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Cotton balls</a:t>
            </a:r>
            <a:endParaRPr lang="fa-IR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09287" y="5879000"/>
            <a:ext cx="1571176" cy="72197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Fruit</a:t>
            </a:r>
            <a:endParaRPr lang="fa-I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32619" y="2726978"/>
            <a:ext cx="201598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Having  a little smell</a:t>
            </a:r>
            <a:endParaRPr lang="fa-IR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251329" y="5487221"/>
            <a:ext cx="1584176" cy="699523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Carbohydrate</a:t>
            </a:r>
            <a:endParaRPr lang="fa-IR" sz="1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82045" y="5499069"/>
            <a:ext cx="1676864" cy="69767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Proteins</a:t>
            </a:r>
            <a:endParaRPr lang="fa-IR" sz="2000" dirty="0"/>
          </a:p>
        </p:txBody>
      </p:sp>
      <p:cxnSp>
        <p:nvCxnSpPr>
          <p:cNvPr id="33" name="Straight Connector 32"/>
          <p:cNvCxnSpPr>
            <a:stCxn id="11" idx="2"/>
            <a:endCxn id="12" idx="0"/>
          </p:cNvCxnSpPr>
          <p:nvPr/>
        </p:nvCxnSpPr>
        <p:spPr>
          <a:xfrm>
            <a:off x="2832111" y="3519066"/>
            <a:ext cx="36964" cy="42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5" idx="2"/>
            <a:endCxn id="13" idx="0"/>
          </p:cNvCxnSpPr>
          <p:nvPr/>
        </p:nvCxnSpPr>
        <p:spPr>
          <a:xfrm>
            <a:off x="6840610" y="3519066"/>
            <a:ext cx="15202" cy="419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0" idx="0"/>
          </p:cNvCxnSpPr>
          <p:nvPr/>
        </p:nvCxnSpPr>
        <p:spPr>
          <a:xfrm flipH="1">
            <a:off x="1043417" y="4566461"/>
            <a:ext cx="1836204" cy="920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4" idx="0"/>
          </p:cNvCxnSpPr>
          <p:nvPr/>
        </p:nvCxnSpPr>
        <p:spPr>
          <a:xfrm>
            <a:off x="2855175" y="4566456"/>
            <a:ext cx="39700" cy="1312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2" idx="0"/>
          </p:cNvCxnSpPr>
          <p:nvPr/>
        </p:nvCxnSpPr>
        <p:spPr>
          <a:xfrm>
            <a:off x="2836958" y="4579466"/>
            <a:ext cx="1983519" cy="919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</a:t>
            </a:r>
            <a:endParaRPr lang="fa-IR" sz="4000" dirty="0"/>
          </a:p>
        </p:txBody>
      </p:sp>
      <p:cxnSp>
        <p:nvCxnSpPr>
          <p:cNvPr id="35" name="Straight Connector 34"/>
          <p:cNvCxnSpPr>
            <a:stCxn id="7" idx="2"/>
            <a:endCxn id="10" idx="0"/>
          </p:cNvCxnSpPr>
          <p:nvPr/>
        </p:nvCxnSpPr>
        <p:spPr>
          <a:xfrm flipH="1">
            <a:off x="4907332" y="700694"/>
            <a:ext cx="1" cy="712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2"/>
            <a:endCxn id="11" idx="0"/>
          </p:cNvCxnSpPr>
          <p:nvPr/>
        </p:nvCxnSpPr>
        <p:spPr>
          <a:xfrm flipH="1">
            <a:off x="2832111" y="2119982"/>
            <a:ext cx="2075221" cy="606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  <a:endCxn id="15" idx="0"/>
          </p:cNvCxnSpPr>
          <p:nvPr/>
        </p:nvCxnSpPr>
        <p:spPr>
          <a:xfrm>
            <a:off x="4907332" y="2119982"/>
            <a:ext cx="1933278" cy="606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a-I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Image result for ‫پرچم ایران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282" y="0"/>
            <a:ext cx="2539494" cy="10554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 END</a:t>
            </a:r>
            <a:endParaRPr lang="fa-IR" dirty="0"/>
          </a:p>
        </p:txBody>
      </p:sp>
      <p:sp>
        <p:nvSpPr>
          <p:cNvPr id="8" name="Rounded Rectangle 7"/>
          <p:cNvSpPr/>
          <p:nvPr/>
        </p:nvSpPr>
        <p:spPr>
          <a:xfrm>
            <a:off x="0" y="1055440"/>
            <a:ext cx="2555776" cy="10554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dirty="0"/>
          </a:p>
          <a:p>
            <a:pPr algn="ctr" rtl="0"/>
            <a:r>
              <a:rPr lang="en-US" dirty="0"/>
              <a:t>Victory in Iran</a:t>
            </a:r>
          </a:p>
          <a:p>
            <a:pPr algn="ctr"/>
            <a:endParaRPr lang="fa-IR" dirty="0"/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077200" y="0"/>
            <a:ext cx="1066800" cy="1055440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19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124200" y="1055440"/>
            <a:ext cx="5105400" cy="5558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hlinkClick r:id="rId3"/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pPr algn="l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pPr algn="l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pPr algn="l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pPr algn="l"/>
            <a:endParaRPr lang="en-US" sz="2800" smtClean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Reference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www.hd wall papersnews.com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hlinkClick r:id="rId5"/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www.wall.alphacoders.com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hlinkClick r:id="rId6"/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www.image2puzzle.com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hlinkClick r:id="rId7"/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www.wallpaperhdwide.com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2396318" y="2162808"/>
            <a:ext cx="1411987" cy="72008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Orange</a:t>
            </a:r>
            <a:endParaRPr lang="fa-IR" sz="24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277993" y="376813"/>
            <a:ext cx="2160240" cy="72008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Carbohydrate</a:t>
            </a:r>
            <a:endParaRPr lang="fa-IR" sz="24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510" y="2193423"/>
            <a:ext cx="1467659" cy="72008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Apple</a:t>
            </a:r>
            <a:endParaRPr lang="fa-IR" sz="2400" dirty="0"/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4830543" y="2193423"/>
            <a:ext cx="1411987" cy="736752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corn</a:t>
            </a:r>
            <a:endParaRPr lang="fa-IR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6838692" y="2210095"/>
            <a:ext cx="1411987" cy="72008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Potato</a:t>
            </a:r>
            <a:endParaRPr lang="fa-IR" sz="2400" dirty="0"/>
          </a:p>
        </p:txBody>
      </p:sp>
      <p:sp>
        <p:nvSpPr>
          <p:cNvPr id="49" name="Content Placeholder 3"/>
          <p:cNvSpPr txBox="1">
            <a:spLocks/>
          </p:cNvSpPr>
          <p:nvPr/>
        </p:nvSpPr>
        <p:spPr>
          <a:xfrm>
            <a:off x="7438233" y="5505461"/>
            <a:ext cx="1411986" cy="72008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Salty chips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Content Placeholder 3"/>
          <p:cNvSpPr txBox="1">
            <a:spLocks/>
          </p:cNvSpPr>
          <p:nvPr/>
        </p:nvSpPr>
        <p:spPr>
          <a:xfrm>
            <a:off x="971498" y="5505461"/>
            <a:ext cx="1411986" cy="720080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Snack</a:t>
            </a:r>
            <a:endParaRPr lang="fa-IR" sz="2400" dirty="0"/>
          </a:p>
        </p:txBody>
      </p:sp>
      <p:sp>
        <p:nvSpPr>
          <p:cNvPr id="61" name="Content Placeholder 3"/>
          <p:cNvSpPr txBox="1">
            <a:spLocks/>
          </p:cNvSpPr>
          <p:nvPr/>
        </p:nvSpPr>
        <p:spPr>
          <a:xfrm>
            <a:off x="3321819" y="5505461"/>
            <a:ext cx="1394197" cy="720080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Pop corn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Content Placeholder 3"/>
          <p:cNvSpPr txBox="1">
            <a:spLocks/>
          </p:cNvSpPr>
          <p:nvPr/>
        </p:nvSpPr>
        <p:spPr>
          <a:xfrm>
            <a:off x="5256136" y="5487340"/>
            <a:ext cx="1411986" cy="720080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Salty raw potato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4" name="Straight Connector 63"/>
          <p:cNvCxnSpPr>
            <a:stCxn id="52" idx="2"/>
            <a:endCxn id="58" idx="0"/>
          </p:cNvCxnSpPr>
          <p:nvPr/>
        </p:nvCxnSpPr>
        <p:spPr>
          <a:xfrm flipH="1">
            <a:off x="1677491" y="4257883"/>
            <a:ext cx="934853" cy="124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3"/>
          <p:cNvSpPr txBox="1">
            <a:spLocks/>
          </p:cNvSpPr>
          <p:nvPr/>
        </p:nvSpPr>
        <p:spPr>
          <a:xfrm>
            <a:off x="885842" y="362187"/>
            <a:ext cx="2160240" cy="720080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Fruit</a:t>
            </a:r>
            <a:endParaRPr lang="fa-IR" sz="2400" dirty="0"/>
          </a:p>
        </p:txBody>
      </p:sp>
      <p:cxnSp>
        <p:nvCxnSpPr>
          <p:cNvPr id="38" name="Straight Connector 37"/>
          <p:cNvCxnSpPr>
            <a:stCxn id="34" idx="2"/>
            <a:endCxn id="9" idx="0"/>
          </p:cNvCxnSpPr>
          <p:nvPr/>
        </p:nvCxnSpPr>
        <p:spPr>
          <a:xfrm flipH="1">
            <a:off x="739340" y="1082267"/>
            <a:ext cx="1226622" cy="1111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938483" y="1096893"/>
            <a:ext cx="1296299" cy="106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3" idx="0"/>
          </p:cNvCxnSpPr>
          <p:nvPr/>
        </p:nvCxnSpPr>
        <p:spPr>
          <a:xfrm>
            <a:off x="6358113" y="1162381"/>
            <a:ext cx="1186573" cy="1047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7" idx="2"/>
          </p:cNvCxnSpPr>
          <p:nvPr/>
        </p:nvCxnSpPr>
        <p:spPr>
          <a:xfrm flipH="1">
            <a:off x="5321464" y="1096893"/>
            <a:ext cx="1036649" cy="104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3"/>
          <p:cNvSpPr txBox="1">
            <a:spLocks/>
          </p:cNvSpPr>
          <p:nvPr/>
        </p:nvSpPr>
        <p:spPr>
          <a:xfrm>
            <a:off x="1906350" y="3521131"/>
            <a:ext cx="1411987" cy="736752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Corn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9" name="Straight Connector 58"/>
          <p:cNvCxnSpPr>
            <a:stCxn id="52" idx="2"/>
          </p:cNvCxnSpPr>
          <p:nvPr/>
        </p:nvCxnSpPr>
        <p:spPr>
          <a:xfrm>
            <a:off x="2612344" y="4257883"/>
            <a:ext cx="1080386" cy="124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3"/>
          <p:cNvSpPr txBox="1">
            <a:spLocks/>
          </p:cNvSpPr>
          <p:nvPr/>
        </p:nvSpPr>
        <p:spPr>
          <a:xfrm>
            <a:off x="6358113" y="3521131"/>
            <a:ext cx="1411987" cy="72008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Potato</a:t>
            </a:r>
            <a:endParaRPr lang="fa-IR" sz="2400" dirty="0"/>
          </a:p>
        </p:txBody>
      </p:sp>
      <p:cxnSp>
        <p:nvCxnSpPr>
          <p:cNvPr id="65" name="Straight Connector 64"/>
          <p:cNvCxnSpPr>
            <a:stCxn id="63" idx="2"/>
          </p:cNvCxnSpPr>
          <p:nvPr/>
        </p:nvCxnSpPr>
        <p:spPr>
          <a:xfrm flipH="1">
            <a:off x="6125265" y="4241211"/>
            <a:ext cx="938842" cy="132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49" idx="0"/>
          </p:cNvCxnSpPr>
          <p:nvPr/>
        </p:nvCxnSpPr>
        <p:spPr>
          <a:xfrm>
            <a:off x="7097630" y="4257883"/>
            <a:ext cx="1046596" cy="124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2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29340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635896" y="392931"/>
            <a:ext cx="1944216" cy="74354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Protein</a:t>
            </a:r>
            <a:endParaRPr lang="fa-IR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329684" y="1988658"/>
            <a:ext cx="1728192" cy="72008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Fish 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712818" y="2708738"/>
            <a:ext cx="1728192" cy="86427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Sheep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meat</a:t>
            </a:r>
            <a:endParaRPr lang="fa-I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cxnSp>
        <p:nvCxnSpPr>
          <p:cNvPr id="8" name="Straight Connector 7"/>
          <p:cNvCxnSpPr>
            <a:stCxn id="4" idx="2"/>
            <a:endCxn id="5" idx="0"/>
          </p:cNvCxnSpPr>
          <p:nvPr/>
        </p:nvCxnSpPr>
        <p:spPr>
          <a:xfrm>
            <a:off x="4608004" y="1136477"/>
            <a:ext cx="2585776" cy="85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</p:cNvCxnSpPr>
          <p:nvPr/>
        </p:nvCxnSpPr>
        <p:spPr>
          <a:xfrm flipH="1">
            <a:off x="1979712" y="1136477"/>
            <a:ext cx="2628292" cy="85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3</a:t>
            </a:r>
            <a:endParaRPr lang="fa-IR" sz="40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049230" y="5805264"/>
            <a:ext cx="1728192" cy="72008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Hot stew meat</a:t>
            </a:r>
            <a:endParaRPr lang="fa-IR" sz="2400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5472100" y="5803684"/>
            <a:ext cx="1728192" cy="72008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Cold stew meat</a:t>
            </a:r>
            <a:endParaRPr lang="fa-IR" sz="2400" dirty="0"/>
          </a:p>
        </p:txBody>
      </p:sp>
      <p:cxnSp>
        <p:nvCxnSpPr>
          <p:cNvPr id="15" name="Straight Connector 14"/>
          <p:cNvCxnSpPr>
            <a:endCxn id="14" idx="0"/>
          </p:cNvCxnSpPr>
          <p:nvPr/>
        </p:nvCxnSpPr>
        <p:spPr>
          <a:xfrm>
            <a:off x="4608004" y="5084774"/>
            <a:ext cx="1728192" cy="718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2"/>
            <a:endCxn id="6" idx="0"/>
          </p:cNvCxnSpPr>
          <p:nvPr/>
        </p:nvCxnSpPr>
        <p:spPr>
          <a:xfrm flipH="1">
            <a:off x="4576914" y="1136477"/>
            <a:ext cx="31090" cy="1572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5" idx="2"/>
          </p:cNvCxnSpPr>
          <p:nvPr/>
        </p:nvCxnSpPr>
        <p:spPr>
          <a:xfrm flipH="1">
            <a:off x="3019394" y="5093659"/>
            <a:ext cx="1562213" cy="71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/>
          <p:cNvSpPr txBox="1">
            <a:spLocks/>
          </p:cNvSpPr>
          <p:nvPr/>
        </p:nvSpPr>
        <p:spPr>
          <a:xfrm>
            <a:off x="1115616" y="1988658"/>
            <a:ext cx="1728192" cy="72008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Chicken meat</a:t>
            </a:r>
            <a:endParaRPr lang="fa-IR" sz="2400" dirty="0"/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3717511" y="4373579"/>
            <a:ext cx="1728192" cy="72008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Stew s’ meat</a:t>
            </a:r>
            <a:endParaRPr lang="fa-IR" sz="2400" dirty="0"/>
          </a:p>
        </p:txBody>
      </p:sp>
      <p:cxnSp>
        <p:nvCxnSpPr>
          <p:cNvPr id="21" name="Straight Connector 20"/>
          <p:cNvCxnSpPr>
            <a:stCxn id="6" idx="2"/>
            <a:endCxn id="25" idx="0"/>
          </p:cNvCxnSpPr>
          <p:nvPr/>
        </p:nvCxnSpPr>
        <p:spPr>
          <a:xfrm>
            <a:off x="4576914" y="3573016"/>
            <a:ext cx="4693" cy="800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\Desktop\۲۰۱۶۰۴۰۹_۲۰۴۵۵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9461"/>
            <a:ext cx="5760640" cy="3041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Ali\Desktop\۲۰۱۶۰۴۰۹_۲۰۵۲۱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3565547"/>
            <a:ext cx="4577862" cy="3287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7" name="Rounded Rectangle 6"/>
          <p:cNvSpPr/>
          <p:nvPr/>
        </p:nvSpPr>
        <p:spPr>
          <a:xfrm>
            <a:off x="1200352" y="0"/>
            <a:ext cx="6948772" cy="620688"/>
          </a:xfrm>
          <a:prstGeom prst="round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Figure1: Preference of ant between a Cotton ball and a Chicken meat</a:t>
            </a:r>
            <a:endParaRPr lang="fa-I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41802" y="612633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47058" y="3581400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6413996" y="4345313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696295" y="710053"/>
            <a:ext cx="1008113" cy="6522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Nest of ant</a:t>
            </a:r>
            <a:endParaRPr lang="fa-IR" dirty="0"/>
          </a:p>
        </p:txBody>
      </p:sp>
      <p:cxnSp>
        <p:nvCxnSpPr>
          <p:cNvPr id="3" name="Straight Connector 2"/>
          <p:cNvCxnSpPr>
            <a:stCxn id="9" idx="3"/>
          </p:cNvCxnSpPr>
          <p:nvPr/>
        </p:nvCxnSpPr>
        <p:spPr>
          <a:xfrm>
            <a:off x="1704408" y="1036174"/>
            <a:ext cx="2579560" cy="232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9" idx="3"/>
          </p:cNvCxnSpPr>
          <p:nvPr/>
        </p:nvCxnSpPr>
        <p:spPr>
          <a:xfrm flipH="1" flipV="1">
            <a:off x="1704408" y="1036174"/>
            <a:ext cx="2579560" cy="232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4</a:t>
            </a:r>
            <a:endParaRPr lang="fa-IR" sz="4000" dirty="0"/>
          </a:p>
        </p:txBody>
      </p:sp>
      <p:pic>
        <p:nvPicPr>
          <p:cNvPr id="2" name="Picture 2" descr="C:\Users\Ali\Desktop\۲۰۱۶۰۴۰۹_۲۰۵۶۳۱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1" y="3507113"/>
            <a:ext cx="4498142" cy="3287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8105139" y="3633951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267006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9" grpId="0" animBg="1"/>
      <p:bldP spid="1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istrator\Desktop\تحقیق\۲۰۱۶۰۱۲۸_۱۹۳۹۵۴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02" y="742558"/>
            <a:ext cx="6618273" cy="2584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2308202" y="2467128"/>
            <a:ext cx="1002557" cy="457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sweet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18258" y="2432962"/>
            <a:ext cx="1079484" cy="491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</a:t>
            </a:r>
            <a:r>
              <a:rPr lang="en-US" dirty="0">
                <a:ea typeface="Calibri"/>
                <a:cs typeface="Arial"/>
              </a:rPr>
              <a:t>t</a:t>
            </a:r>
            <a:endParaRPr lang="en-US" dirty="0">
              <a:effectLst/>
              <a:ea typeface="Calibri"/>
              <a:cs typeface="Arial"/>
            </a:endParaRPr>
          </a:p>
        </p:txBody>
      </p:sp>
      <p:pic>
        <p:nvPicPr>
          <p:cNvPr id="11" name="Picture 10" descr="C:\Users\Administrator\Desktop\تحقیق\۲۰۱۶۰۱۲۸_۲۰۰۰۴۸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1" y="3326983"/>
            <a:ext cx="4527863" cy="3531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C:\Users\Administrator\AppData\Local\Microsoft\Windows\Temporary Internet Files\Content.Word\۲۰۱۶۰۱۲۸_۲۰۰۲۳۸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01" y="3317906"/>
            <a:ext cx="4527864" cy="3540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4681117" y="5387052"/>
            <a:ext cx="1043011" cy="474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sweet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913" y="5403729"/>
            <a:ext cx="1095703" cy="457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sweet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01633" y="5387052"/>
            <a:ext cx="1079484" cy="474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</a:t>
            </a:r>
            <a:r>
              <a:rPr lang="en-US" dirty="0">
                <a:ea typeface="Calibri"/>
                <a:cs typeface="Arial"/>
              </a:rPr>
              <a:t>t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72881" y="5368907"/>
            <a:ext cx="1079484" cy="491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</a:t>
            </a:r>
            <a:r>
              <a:rPr lang="en-US" dirty="0">
                <a:ea typeface="Calibri"/>
                <a:cs typeface="Arial"/>
              </a:rPr>
              <a:t>t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00352" y="0"/>
            <a:ext cx="6948772" cy="742558"/>
          </a:xfrm>
          <a:prstGeom prst="round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Figure2: This test between salty and sweet cotton balls</a:t>
            </a:r>
            <a:endParaRPr lang="fa-I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105139" y="-22738"/>
            <a:ext cx="1059143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5</a:t>
            </a:r>
            <a:endParaRPr lang="fa-IR" sz="4000" dirty="0"/>
          </a:p>
        </p:txBody>
      </p:sp>
      <p:sp>
        <p:nvSpPr>
          <p:cNvPr id="2" name="Rounded Rectangle 1"/>
          <p:cNvSpPr/>
          <p:nvPr/>
        </p:nvSpPr>
        <p:spPr>
          <a:xfrm>
            <a:off x="3851919" y="742558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9" name="Rounded Rectangle 18"/>
          <p:cNvSpPr/>
          <p:nvPr/>
        </p:nvSpPr>
        <p:spPr>
          <a:xfrm>
            <a:off x="1750323" y="3326983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20" name="Rounded Rectangle 19"/>
          <p:cNvSpPr/>
          <p:nvPr/>
        </p:nvSpPr>
        <p:spPr>
          <a:xfrm>
            <a:off x="6384376" y="3371732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10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AppData\Local\Microsoft\Windows\Temporary Internet Files\Content.Word\۲۰۱۶۰۲۱۲_۲۱۲۱۵۲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08" y="949915"/>
            <a:ext cx="705678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C:\Users\Administrator\AppData\Local\Microsoft\Windows\Temporary Internet Files\Content.Word\۲۰۱۶۰۲۱۲_۲۱۲۵۱۲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4" y="3686219"/>
            <a:ext cx="4355976" cy="321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dministrator\AppData\Local\Microsoft\Windows\Temporary Internet Files\Content.Word\۲۰۱۶۰۲۱۲_۲۱۲۶۲۳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28" y="3677455"/>
            <a:ext cx="4428324" cy="321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554848" y="0"/>
            <a:ext cx="6336704" cy="836712"/>
          </a:xfrm>
          <a:prstGeom prst="round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2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This test between salt and sugar potato</a:t>
            </a:r>
            <a:endParaRPr lang="fa-I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251592" y="-22738"/>
            <a:ext cx="912690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6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153315" y="944820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2024078" y="3641470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6685773" y="3686219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2203055" y="3176212"/>
            <a:ext cx="1002557" cy="457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sweet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43716" y="6366829"/>
            <a:ext cx="1079484" cy="491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</a:t>
            </a:r>
            <a:r>
              <a:rPr lang="en-US" dirty="0">
                <a:ea typeface="Calibri"/>
                <a:cs typeface="Arial"/>
              </a:rPr>
              <a:t>t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18676" y="6400184"/>
            <a:ext cx="1002557" cy="457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sweet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14402" y="3142857"/>
            <a:ext cx="1079484" cy="491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</a:t>
            </a:r>
            <a:r>
              <a:rPr lang="en-US" dirty="0">
                <a:ea typeface="Calibri"/>
                <a:cs typeface="Arial"/>
              </a:rPr>
              <a:t>t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5536" y="6436169"/>
            <a:ext cx="1002557" cy="457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sweet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64516" y="6436169"/>
            <a:ext cx="1079484" cy="491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Sal</a:t>
            </a:r>
            <a:r>
              <a:rPr lang="en-US" dirty="0">
                <a:ea typeface="Calibri"/>
                <a:cs typeface="Arial"/>
              </a:rPr>
              <a:t>t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00352" y="0"/>
            <a:ext cx="6948772" cy="742558"/>
          </a:xfrm>
          <a:prstGeom prst="round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Figure3: This test between salty and sugar French fries</a:t>
            </a:r>
            <a:endParaRPr lang="fa-I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038" y="122932"/>
            <a:ext cx="8229600" cy="850106"/>
          </a:xfrm>
        </p:spPr>
        <p:txBody>
          <a:bodyPr>
            <a:noAutofit/>
          </a:bodyPr>
          <a:lstStyle/>
          <a:p>
            <a:pPr algn="l"/>
            <a:r>
              <a:rPr lang="en-US" sz="2500" u="sng" dirty="0"/>
              <a:t>Carbohydrate</a:t>
            </a:r>
            <a:br>
              <a:rPr lang="en-US" sz="2500" u="sng" dirty="0"/>
            </a:br>
            <a:endParaRPr lang="fa-IR" sz="2500" u="sng" dirty="0"/>
          </a:p>
        </p:txBody>
      </p:sp>
      <p:pic>
        <p:nvPicPr>
          <p:cNvPr id="4" name="Picture 3" descr="C:\Users\Ali-Leiden\Desktop\۲۰۱۶۰۲۲۰_۱۰۲۵۳۶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82" y="862927"/>
            <a:ext cx="7143753" cy="2656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" y="3650938"/>
            <a:ext cx="4695481" cy="3214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Desktop\۲۰۱۶۰۲۲۰_۱۰۴۶۵۸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98" y="3643641"/>
            <a:ext cx="4383102" cy="3214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876853" y="0"/>
            <a:ext cx="6756048" cy="835725"/>
          </a:xfrm>
          <a:prstGeom prst="round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rtl="0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4: Preference of an between  salt chips and salty  raw potato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endParaRPr lang="fa-I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97649" y="4384001"/>
            <a:ext cx="1199709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Salty raw potato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09665" y="4384001"/>
            <a:ext cx="1046473" cy="10726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Salty raw potato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74861" y="1302209"/>
            <a:ext cx="2304256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Salty raw potato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225" y="4317525"/>
            <a:ext cx="1010756" cy="10726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a typeface="Calibri"/>
                <a:cs typeface="Arial"/>
              </a:rPr>
              <a:t>Salty </a:t>
            </a:r>
            <a:r>
              <a:rPr lang="en-US" sz="2400" dirty="0">
                <a:ea typeface="Calibri"/>
                <a:cs typeface="Arial"/>
              </a:rPr>
              <a:t>chips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15638" y="1513930"/>
            <a:ext cx="1728192" cy="577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a typeface="Calibri"/>
                <a:cs typeface="Arial"/>
              </a:rPr>
              <a:t>Salt chips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97358" y="4210378"/>
            <a:ext cx="1260141" cy="8471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a typeface="Calibri"/>
                <a:cs typeface="Arial"/>
              </a:rPr>
              <a:t>Salty </a:t>
            </a:r>
            <a:r>
              <a:rPr lang="en-US" sz="2400" dirty="0">
                <a:ea typeface="Calibri"/>
                <a:cs typeface="Arial"/>
              </a:rPr>
              <a:t>chips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16277" y="862927"/>
            <a:ext cx="927724" cy="109517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7</a:t>
            </a:r>
            <a:endParaRPr lang="fa-IR" sz="4000" dirty="0"/>
          </a:p>
        </p:txBody>
      </p:sp>
      <p:sp>
        <p:nvSpPr>
          <p:cNvPr id="15" name="Rounded Rectangle 14"/>
          <p:cNvSpPr/>
          <p:nvPr/>
        </p:nvSpPr>
        <p:spPr>
          <a:xfrm>
            <a:off x="4033731" y="836712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1913438" y="3660139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7" name="Rounded Rectangle 16"/>
          <p:cNvSpPr/>
          <p:nvPr/>
        </p:nvSpPr>
        <p:spPr>
          <a:xfrm>
            <a:off x="6566188" y="3694774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626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li-Leiden\Desktop\۲۰۱۶۰۲۲۰_۱۳۵۶۵۸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425"/>
            <a:ext cx="9144000" cy="1937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li-Leiden\Desktop\۲۰۱۶۰۲۲۰_۱۳۵۷۴۶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3"/>
            <a:ext cx="9143999" cy="2148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li-Leiden\Desktop\۲۰۱۶۰۲۲۰_۱۳۵۸۵۱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5328"/>
            <a:ext cx="9144000" cy="206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475655" y="-21081"/>
            <a:ext cx="6192688" cy="733234"/>
          </a:xfrm>
          <a:prstGeom prst="round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Figure 5:  This test between Popcorn and Snack</a:t>
            </a:r>
            <a:endParaRPr lang="fa-I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084856" y="-53620"/>
            <a:ext cx="1059143" cy="704484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8</a:t>
            </a:r>
            <a:endParaRPr lang="fa-IR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211960" y="666328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211960" y="2636913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4211960" y="4558232"/>
            <a:ext cx="1008113" cy="4541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6516215" y="1025035"/>
            <a:ext cx="2098211" cy="600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75604" y="1123645"/>
            <a:ext cx="1935609" cy="649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 popcorn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04248" y="5012426"/>
            <a:ext cx="2098211" cy="6133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3568" y="5301208"/>
            <a:ext cx="2079625" cy="649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popcorn</a:t>
            </a:r>
            <a:endParaRPr lang="en-US" dirty="0">
              <a:effectLst/>
              <a:ea typeface="Calibri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16214" y="2984946"/>
            <a:ext cx="2098211" cy="726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Arial"/>
              </a:rPr>
              <a:t>Snack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71600" y="3284984"/>
            <a:ext cx="1935609" cy="649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ea typeface="Calibri"/>
                <a:cs typeface="Arial"/>
              </a:rPr>
              <a:t>popcorn</a:t>
            </a:r>
            <a:endParaRPr lang="en-US" dirty="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488</Words>
  <Application>Microsoft Office PowerPoint</Application>
  <PresentationFormat>On-screen Show (4:3)</PresentationFormat>
  <Paragraphs>255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Carbohydrate </vt:lpstr>
      <vt:lpstr>PowerPoint Presentation</vt:lpstr>
      <vt:lpstr>PowerPoint Presentation</vt:lpstr>
      <vt:lpstr>PowerPoint Presentation</vt:lpstr>
      <vt:lpstr>Proteins: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101</cp:revision>
  <dcterms:created xsi:type="dcterms:W3CDTF">2016-03-05T06:42:56Z</dcterms:created>
  <dcterms:modified xsi:type="dcterms:W3CDTF">2016-07-17T09:34:59Z</dcterms:modified>
</cp:coreProperties>
</file>