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194-9C15-4DAD-8085-1C4EB4544758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E265-9818-469E-894E-BCF34E25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E194-9C15-4DAD-8085-1C4EB4544758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E265-9818-469E-894E-BCF34E25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3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36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73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79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17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91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95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11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8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29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42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98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6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35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06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  <a:t>cashmere</a:t>
            </a:r>
            <a:b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</a:br>
            <a:r>
              <a:rPr lang="en-US" sz="3200" smtClean="0">
                <a:solidFill>
                  <a:srgbClr val="FFFF00"/>
                </a:solidFill>
                <a:latin typeface="Jokerman" panose="04090605060D06020702" pitchFamily="82" charset="0"/>
              </a:rPr>
              <a:t>(</a:t>
            </a:r>
            <a:r>
              <a:rPr lang="en-US" sz="2800" smtClean="0">
                <a:solidFill>
                  <a:srgbClr val="FFFF00"/>
                </a:solidFill>
                <a:latin typeface="Jokerman" panose="04090605060D06020702" pitchFamily="82" charset="0"/>
              </a:rPr>
              <a:t>coarsely-woven)</a:t>
            </a:r>
            <a: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</a:br>
            <a:r>
              <a:rPr lang="en-US" sz="2900" smtClean="0"/>
              <a:t>in the first stage ash didn’t remove honey, but in second stage when we washed, it cleared.</a:t>
            </a:r>
            <a:endParaRPr lang="fa-IR" sz="29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31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76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77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77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9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8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11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24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7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  <a:t>Jersey      (fine-woven)</a:t>
            </a:r>
            <a:b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</a:br>
            <a:r>
              <a:rPr lang="en-US" smtClean="0"/>
              <a:t>like the last one: as easy as pie in the first stage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44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4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7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60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52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Jokerman" panose="04090605060D06020702" pitchFamily="82" charset="0"/>
              </a:rPr>
              <a:t>Jersey</a:t>
            </a:r>
            <a: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  <a:t/>
            </a:r>
            <a:br>
              <a:rPr lang="en-US" smtClean="0">
                <a:solidFill>
                  <a:srgbClr val="FFFF00"/>
                </a:solidFill>
                <a:latin typeface="Jokerman" panose="04090605060D06020702" pitchFamily="82" charset="0"/>
              </a:rPr>
            </a:br>
            <a:r>
              <a:rPr lang="en-US" sz="2800" smtClean="0">
                <a:solidFill>
                  <a:srgbClr val="FFFF00"/>
                </a:solidFill>
                <a:latin typeface="Jokerman" panose="04090605060D06020702" pitchFamily="82" charset="0"/>
              </a:rPr>
              <a:t>(coarsely-woven)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Taint went deeply in cloth, and removed after two stages.</a:t>
            </a:r>
            <a:endParaRPr lang="fa-IR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83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Cashmere</a:t>
            </a:r>
            <a:r>
              <a:rPr lang="en-US" sz="2400" smtClean="0"/>
              <a:t>(coarsely-woven)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mtClean="0"/>
              <a:t>quietly hard, but removed in the 1</a:t>
            </a:r>
            <a:r>
              <a:rPr lang="en-US" baseline="30000" smtClean="0"/>
              <a:t>st</a:t>
            </a:r>
            <a:r>
              <a:rPr lang="en-US" smtClean="0"/>
              <a:t> stage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07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smtClean="0"/>
              <a:t>Cashmere(fine-woven)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when 1</a:t>
            </a:r>
            <a:r>
              <a:rPr lang="en-US" baseline="30000" smtClean="0"/>
              <a:t>st</a:t>
            </a:r>
            <a:r>
              <a:rPr lang="en-US" smtClean="0"/>
              <a:t> stage was in progress there wasn't no sign of taint.  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2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crepe(coarsely-woven) </a:t>
            </a:r>
            <a:br>
              <a:rPr lang="en-US" smtClean="0"/>
            </a:br>
            <a:r>
              <a:rPr lang="en-US" smtClean="0"/>
              <a:t>we cleared it so hard, but in 1</a:t>
            </a:r>
            <a:r>
              <a:rPr lang="en-US" baseline="30000" smtClean="0"/>
              <a:t>st</a:t>
            </a:r>
            <a:r>
              <a:rPr lang="en-US" smtClean="0"/>
              <a:t> stage, because I heard that ash told me ‘bank on me.</a:t>
            </a:r>
            <a:r>
              <a:rPr lang="el-GR" smtClean="0"/>
              <a:t>’</a:t>
            </a:r>
            <a:r>
              <a:rPr lang="en-US" smtClean="0"/>
              <a:t>and it did it’s duty well.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51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4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8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99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Jersey(fine-woven)</a:t>
            </a:r>
            <a:br>
              <a:rPr lang="en-US" smtClean="0"/>
            </a:br>
            <a:r>
              <a:rPr lang="en-US" smtClean="0"/>
              <a:t>hardly…</a:t>
            </a:r>
            <a:br>
              <a:rPr lang="en-US" smtClean="0"/>
            </a:br>
            <a:r>
              <a:rPr lang="en-US" smtClean="0"/>
              <a:t>but removed at the end of 2</a:t>
            </a:r>
            <a:r>
              <a:rPr lang="en-US" baseline="30000" smtClean="0"/>
              <a:t>nd</a:t>
            </a:r>
            <a:r>
              <a:rPr lang="en-US" smtClean="0"/>
              <a:t> stage.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63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cashmere</a:t>
            </a:r>
            <a:br>
              <a:rPr lang="en-US" sz="3200" smtClean="0"/>
            </a:br>
            <a:r>
              <a:rPr lang="en-US" sz="3200" smtClean="0"/>
              <a:t>when I became frustrated, ash cleared taint at the end of 2</a:t>
            </a:r>
            <a:r>
              <a:rPr lang="en-US" sz="3200" baseline="30000" smtClean="0"/>
              <a:t>nd</a:t>
            </a:r>
            <a:r>
              <a:rPr lang="en-US" sz="3200" smtClean="0"/>
              <a:t> stage</a:t>
            </a:r>
            <a:endParaRPr lang="fa-IR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09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Crepe(coarsely-woven)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quietly hard…</a:t>
            </a:r>
            <a:br>
              <a:rPr lang="en-US" smtClean="0"/>
            </a:br>
            <a:r>
              <a:rPr lang="en-US" smtClean="0"/>
              <a:t>but had done in the 1</a:t>
            </a:r>
            <a:r>
              <a:rPr lang="en-US" baseline="30000" smtClean="0"/>
              <a:t>st</a:t>
            </a:r>
            <a:r>
              <a:rPr lang="en-US" smtClean="0"/>
              <a:t> stage.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09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Crepe(fine-woven)</a:t>
            </a:r>
            <a:br>
              <a:rPr lang="en-US" sz="4000" smtClean="0"/>
            </a:br>
            <a:r>
              <a:rPr lang="en-US" sz="4000" smtClean="0"/>
              <a:t>ash cleared yoghurt in the 1</a:t>
            </a:r>
            <a:r>
              <a:rPr lang="en-US" sz="4000" baseline="30000" smtClean="0"/>
              <a:t>st</a:t>
            </a:r>
            <a:r>
              <a:rPr lang="en-US" sz="4000" smtClean="0"/>
              <a:t> stage.</a:t>
            </a:r>
            <a:endParaRPr lang="fa-IR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05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Jersey(coarsely-woven)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not easy, not hard…</a:t>
            </a:r>
            <a:br>
              <a:rPr lang="en-US" smtClean="0"/>
            </a:br>
            <a:r>
              <a:rPr lang="en-US" smtClean="0"/>
              <a:t>cleared in the 2</a:t>
            </a:r>
            <a:r>
              <a:rPr lang="en-US" baseline="30000" smtClean="0"/>
              <a:t>nd</a:t>
            </a:r>
            <a:r>
              <a:rPr lang="en-US" smtClean="0"/>
              <a:t> stage.</a:t>
            </a:r>
            <a:endParaRPr lang="fa-I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9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conclusion</a:t>
            </a:r>
            <a:endParaRPr lang="en-US" sz="32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5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500" smtClean="0">
                <a:ln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1"/>
                </a:gradFill>
                <a:latin typeface="Colonna MT" panose="04020805060202030203" pitchFamily="82" charset="0"/>
              </a:rPr>
              <a:t>Thanks for your </a:t>
            </a:r>
            <a:br>
              <a:rPr lang="en-US" sz="8500" smtClean="0">
                <a:ln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1"/>
                </a:gradFill>
                <a:latin typeface="Colonna MT" panose="04020805060202030203" pitchFamily="82" charset="0"/>
              </a:rPr>
            </a:br>
            <a:r>
              <a:rPr lang="en-US" sz="8500" smtClean="0">
                <a:ln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5">
                        <a:lumMod val="50000"/>
                      </a:schemeClr>
                    </a:gs>
                  </a:gsLst>
                  <a:lin ang="5400000" scaled="1"/>
                </a:gradFill>
                <a:latin typeface="Colonna MT" panose="04020805060202030203" pitchFamily="82" charset="0"/>
              </a:rPr>
              <a:t>attention</a:t>
            </a:r>
            <a:endParaRPr lang="fa-IR" sz="85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>
                  <a:lumMod val="95000"/>
                </a:schemeClr>
              </a:solidFill>
              <a:latin typeface="Eras Light ITC" panose="020B04020305040208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7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4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6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5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37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70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14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Colonna MT</vt:lpstr>
      <vt:lpstr>Eras Light ITC</vt:lpstr>
      <vt:lpstr>Jokerman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cashmere (coarsely-woven) in the first stage ash didn’t remove honey, but in second stage when we washed, it cleared.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Jersey      (fine-woven) like the last one: as easy as pie in the first stage</vt:lpstr>
      <vt:lpstr>PowerPoint Presentation</vt:lpstr>
      <vt:lpstr>PowerPoint Presentation</vt:lpstr>
      <vt:lpstr>PowerPoint Presentation</vt:lpstr>
      <vt:lpstr>PowerPoint Presentation</vt:lpstr>
      <vt:lpstr>Jersey (coarsely-woven) Taint went deeply in cloth, and removed after two stages.</vt:lpstr>
      <vt:lpstr>Cashmere(coarsely-woven) quietly hard, but removed in the 1st stage</vt:lpstr>
      <vt:lpstr>Cashmere(fine-woven) when 1st stage was in progress there wasn't no sign of taint.  </vt:lpstr>
      <vt:lpstr>crepe(coarsely-woven)  we cleared it so hard, but in 1st stage, because I heard that ash told me ‘bank on me.’and it did it’s duty well.</vt:lpstr>
      <vt:lpstr>  </vt:lpstr>
      <vt:lpstr>PowerPoint Presentation</vt:lpstr>
      <vt:lpstr>Jersey(fine-woven) hardly… but removed at the end of 2nd stage.</vt:lpstr>
      <vt:lpstr>cashmere when I became frustrated, ash cleared taint at the end of 2nd stage</vt:lpstr>
      <vt:lpstr>Crepe(coarsely-woven) quietly hard… but had done in the 1st stage.</vt:lpstr>
      <vt:lpstr>Crepe(fine-woven) ash cleared yoghurt in the 1st stage.</vt:lpstr>
      <vt:lpstr>Jersey(coarsely-woven) not easy, not hard… cleared in the 2nd stage.</vt:lpstr>
      <vt:lpstr>conclusion</vt:lpstr>
      <vt:lpstr>Thanks for your 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2016-07-21T18:47:53Z</dcterms:created>
  <dcterms:modified xsi:type="dcterms:W3CDTF">2016-07-21T18:47:53Z</dcterms:modified>
</cp:coreProperties>
</file>