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61DB-C650-42FC-8C1C-EE491C3AAD4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DF49-8E29-4143-8A09-E84225A3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61DB-C650-42FC-8C1C-EE491C3AAD46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DF49-8E29-4143-8A09-E84225A3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3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8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4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140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4856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300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0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4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8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76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6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26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993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2016-07-21T18:23:57Z</dcterms:created>
  <dcterms:modified xsi:type="dcterms:W3CDTF">2016-07-21T18:23:57Z</dcterms:modified>
</cp:coreProperties>
</file>