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323A-D2BF-40B0-BC82-C6C0365321DE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3E7D0-2EAB-4D70-B3FE-232F33BB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82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B323A-D2BF-40B0-BC82-C6C0365321DE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3E7D0-2EAB-4D70-B3FE-232F33BBB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2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300" smtClean="0">
                <a:solidFill>
                  <a:srgbClr val="002060"/>
                </a:solidFill>
                <a:latin typeface="BATAVIA" panose="00000400000000000000" pitchFamily="2" charset="2"/>
                <a:cs typeface="IranNastaliq" panose="02020505000000020003" pitchFamily="18" charset="0"/>
              </a:rPr>
              <a:t>Dice</a:t>
            </a:r>
            <a:br>
              <a:rPr lang="en-US" spc="300" smtClean="0">
                <a:solidFill>
                  <a:srgbClr val="002060"/>
                </a:solidFill>
                <a:latin typeface="BATAVIA" panose="00000400000000000000" pitchFamily="2" charset="2"/>
                <a:cs typeface="IranNastaliq" panose="02020505000000020003" pitchFamily="18" charset="0"/>
              </a:rPr>
            </a:br>
            <a:endParaRPr lang="fa-IR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896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sz="48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Second Chapter:</a:t>
            </a:r>
            <a:br>
              <a:rPr lang="en-US" sz="480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4800" smtClean="0">
                <a:solidFill>
                  <a:schemeClr val="tx1"/>
                </a:solidFill>
              </a:rPr>
              <a:t/>
            </a:r>
            <a:br>
              <a:rPr lang="en-US" sz="4800" smtClean="0">
                <a:solidFill>
                  <a:schemeClr val="tx1"/>
                </a:solidFill>
              </a:rPr>
            </a:br>
            <a:endParaRPr lang="fa-IR" sz="4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672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98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234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05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32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527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90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41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36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87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77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42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72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71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56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59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86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98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82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Third Chapter:</a:t>
            </a:r>
            <a:br>
              <a:rPr lang="en-US" sz="880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21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46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strategy</a:t>
            </a:r>
            <a:br>
              <a:rPr lang="en-US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083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smtClean="0"/>
              <a:t>Does the height changing affect on the result of dice? </a:t>
            </a:r>
            <a:endParaRPr lang="fa-IR" sz="4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07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643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732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smtClean="0"/>
              <a:t>Does the height changing affect on the result of dice? </a:t>
            </a:r>
            <a:endParaRPr lang="fa-IR" sz="4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915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996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57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smtClean="0">
                <a:solidFill>
                  <a:schemeClr val="tx1"/>
                </a:solidFill>
              </a:rPr>
              <a:t>First Chapter:</a:t>
            </a:r>
            <a:br>
              <a:rPr lang="en-US" sz="8800" smtClean="0">
                <a:solidFill>
                  <a:schemeClr val="tx1"/>
                </a:solidFill>
              </a:rPr>
            </a:br>
            <a:r>
              <a:rPr lang="en-US" sz="8800" smtClean="0">
                <a:solidFill>
                  <a:schemeClr val="tx1"/>
                </a:solidFill>
              </a:rPr>
              <a:t/>
            </a:r>
            <a:br>
              <a:rPr lang="en-US" sz="8800" smtClean="0">
                <a:solidFill>
                  <a:schemeClr val="tx1"/>
                </a:solidFill>
              </a:rPr>
            </a:b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05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smtClean="0">
                <a:solidFill>
                  <a:schemeClr val="tx1"/>
                </a:solidFill>
                <a:latin typeface="Arial Rounded MT Bold" panose="020F0704030504030204" pitchFamily="34" charset="0"/>
                <a:cs typeface="2  Esfehan" panose="00000700000000000000"/>
              </a:rPr>
              <a:t>Problem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3190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smtClean="0">
                <a:solidFill>
                  <a:schemeClr val="tx1"/>
                </a:solidFill>
                <a:latin typeface="Arial Rounded MT Bold" panose="020F0704030504030204" pitchFamily="34" charset="0"/>
                <a:cs typeface="2  Esfehan" panose="00000700000000000000"/>
              </a:rPr>
              <a:t>Parameters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288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55915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836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smtClean="0">
                <a:solidFill>
                  <a:srgbClr val="FFFF00"/>
                </a:solidFill>
                <a:latin typeface="NATURALBORN" panose="00000400000000000000" pitchFamily="2" charset="2"/>
              </a:rPr>
              <a:t>What</a:t>
            </a:r>
            <a:br>
              <a:rPr lang="en-US" sz="4800" smtClean="0">
                <a:solidFill>
                  <a:srgbClr val="FFFF00"/>
                </a:solidFill>
                <a:latin typeface="NATURALBORN" panose="00000400000000000000" pitchFamily="2" charset="2"/>
              </a:rPr>
            </a:br>
            <a:r>
              <a:rPr lang="en-US" sz="4800" smtClean="0">
                <a:solidFill>
                  <a:srgbClr val="FFFF00"/>
                </a:solidFill>
                <a:latin typeface="NATURALBORN" panose="00000400000000000000" pitchFamily="2" charset="2"/>
              </a:rPr>
              <a:t> we</a:t>
            </a:r>
            <a:br>
              <a:rPr lang="en-US" sz="4800" smtClean="0">
                <a:solidFill>
                  <a:srgbClr val="FFFF00"/>
                </a:solidFill>
                <a:latin typeface="NATURALBORN" panose="00000400000000000000" pitchFamily="2" charset="2"/>
              </a:rPr>
            </a:br>
            <a:r>
              <a:rPr lang="en-US" sz="4800" smtClean="0">
                <a:solidFill>
                  <a:srgbClr val="FFFF00"/>
                </a:solidFill>
                <a:latin typeface="NATURALBORN" panose="00000400000000000000" pitchFamily="2" charset="2"/>
              </a:rPr>
              <a:t> did???</a:t>
            </a:r>
            <a:br>
              <a:rPr lang="en-US" sz="4800" smtClean="0">
                <a:solidFill>
                  <a:srgbClr val="FFFF00"/>
                </a:solidFill>
                <a:latin typeface="NATURALBORN" panose="00000400000000000000" pitchFamily="2" charset="2"/>
              </a:rPr>
            </a:br>
            <a:r>
              <a:rPr lang="en-US" sz="4800" smtClean="0">
                <a:solidFill>
                  <a:srgbClr val="FFFF00"/>
                </a:solidFill>
                <a:latin typeface="NATURALBORN" panose="00000400000000000000" pitchFamily="2" charset="2"/>
              </a:rPr>
              <a:t> </a:t>
            </a:r>
            <a:endParaRPr lang="fa-IR" sz="5400" dirty="0">
              <a:solidFill>
                <a:srgbClr val="FFFF00"/>
              </a:solidFill>
              <a:latin typeface="NATURALBORN" panose="00000400000000000000" pitchFamily="2" charset="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735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Widescreen</PresentationFormat>
  <Paragraphs>10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2  Esfehan</vt:lpstr>
      <vt:lpstr>Arial</vt:lpstr>
      <vt:lpstr>Arial Rounded MT Bold</vt:lpstr>
      <vt:lpstr>BATAVIA</vt:lpstr>
      <vt:lpstr>Calibri</vt:lpstr>
      <vt:lpstr>Calibri Light</vt:lpstr>
      <vt:lpstr>IranNastaliq</vt:lpstr>
      <vt:lpstr>NATURALBORN</vt:lpstr>
      <vt:lpstr>Times New Roman</vt:lpstr>
      <vt:lpstr>Office Theme</vt:lpstr>
      <vt:lpstr>Dice </vt:lpstr>
      <vt:lpstr>PowerPoint Presentation</vt:lpstr>
      <vt:lpstr>strategy </vt:lpstr>
      <vt:lpstr>First Chapter:  </vt:lpstr>
      <vt:lpstr>Problem</vt:lpstr>
      <vt:lpstr>Parameters</vt:lpstr>
      <vt:lpstr>PowerPoint Presentation</vt:lpstr>
      <vt:lpstr>PowerPoint Presentation</vt:lpstr>
      <vt:lpstr>What  we  did???  </vt:lpstr>
      <vt:lpstr>Second Chapter: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Third Chapter: </vt:lpstr>
      <vt:lpstr>PowerPoint Presentation</vt:lpstr>
      <vt:lpstr>Does the height changing affect on the result of dice? </vt:lpstr>
      <vt:lpstr>PowerPoint Presentation</vt:lpstr>
      <vt:lpstr>PowerPoint Presentation</vt:lpstr>
      <vt:lpstr>Does the height changing affect on the result of dice?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Dice </dc:title>
  <dc:creator>ASUS</dc:creator>
  <cp:lastModifiedBy>ASUS</cp:lastModifiedBy>
  <cp:revision>1</cp:revision>
  <dcterms:created xsi:type="dcterms:W3CDTF">2016-07-21T18:26:24Z</dcterms:created>
  <dcterms:modified xsi:type="dcterms:W3CDTF">2016-07-21T18:26:24Z</dcterms:modified>
</cp:coreProperties>
</file>