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9903B-C04C-4CCD-B281-24B8CD34938D}"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87E99-AC7D-4474-A66C-6DEEE43195DE}" type="slidenum">
              <a:rPr lang="en-US" smtClean="0"/>
              <a:t>‹#›</a:t>
            </a:fld>
            <a:endParaRPr lang="en-US"/>
          </a:p>
        </p:txBody>
      </p:sp>
    </p:spTree>
    <p:extLst>
      <p:ext uri="{BB962C8B-B14F-4D97-AF65-F5344CB8AC3E}">
        <p14:creationId xmlns:p14="http://schemas.microsoft.com/office/powerpoint/2010/main" val="10804978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A9903B-C04C-4CCD-B281-24B8CD34938D}" type="datetimeFigureOut">
              <a:rPr lang="en-US" smtClean="0"/>
              <a:t>7/21/2016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C87E99-AC7D-4474-A66C-6DEEE43195DE}" type="slidenum">
              <a:rPr lang="en-US" smtClean="0"/>
              <a:t>‹#›</a:t>
            </a:fld>
            <a:endParaRPr lang="en-US"/>
          </a:p>
        </p:txBody>
      </p:sp>
    </p:spTree>
    <p:extLst>
      <p:ext uri="{BB962C8B-B14F-4D97-AF65-F5344CB8AC3E}">
        <p14:creationId xmlns:p14="http://schemas.microsoft.com/office/powerpoint/2010/main" val="44607678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latin typeface="Adobe Caslon Pro" pitchFamily="18" charset="0"/>
                <a:ea typeface="Calibri"/>
                <a:cs typeface="Arial"/>
              </a:rPr>
              <a:t>Effervescent tablet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9205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296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Comprehension and conclusion </a:t>
            </a:r>
            <a:r>
              <a:rPr lang="fa-IR" smtClean="0"/>
              <a:t>:</a:t>
            </a:r>
            <a:r>
              <a:rPr lang="en-US" smtClean="0"/>
              <a:t>from all experiments</a:t>
            </a:r>
            <a:endParaRPr lang="fa-IR"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6447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36062126"/>
      </p:ext>
    </p:extLst>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998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a:r>
            <a:br>
              <a:rPr lang="en-US"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fa-IR"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a:r>
            <a:br>
              <a:rPr lang="fa-IR"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a:t>
            </a:r>
            <a:r>
              <a:rPr lang="en-US" sz="27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The rate of some chemical reactions may depend on surface area. Break effervescent tablets into</a:t>
            </a:r>
            <a:br>
              <a:rPr lang="en-US" sz="27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27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smaller parts, or stir them into powder, to study how the dissolution rate depends on the surface</a:t>
            </a:r>
            <a:br>
              <a:rPr lang="en-US" sz="27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27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area.</a:t>
            </a:r>
            <a:r>
              <a:rPr lang="en-US"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a:r>
            <a:br>
              <a:rPr lang="en-US" sz="3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14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a:r>
            <a:br>
              <a:rPr lang="en-US" sz="14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endParaRPr lang="fa-IR" sz="1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2035100"/>
      </p:ext>
    </p:extLst>
  </p:cSld>
  <p:clrMapOvr>
    <a:masterClrMapping/>
  </p:clrMapOvr>
  <p:transition>
    <p:pull dir="u"/>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Lets know more about the tablets.</a:t>
            </a:r>
            <a:endParaRPr lang="fa-IR"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4898499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And what’s their Benefits?</a:t>
            </a:r>
            <a:endParaRPr lang="fa-IR"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0672740"/>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71033441"/>
      </p:ext>
    </p:extLst>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8772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842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681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3482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Words>
  <Application>Microsoft Office PowerPoint</Application>
  <PresentationFormat>On-screen Show (4:3)</PresentationFormat>
  <Paragraphs>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Caslon Pro</vt:lpstr>
      <vt:lpstr>Arial</vt:lpstr>
      <vt:lpstr>Arial Rounded MT Bold</vt:lpstr>
      <vt:lpstr>Calibri</vt:lpstr>
      <vt:lpstr>Calibri Light</vt:lpstr>
      <vt:lpstr>Times New Roman</vt:lpstr>
      <vt:lpstr>Office Theme</vt:lpstr>
      <vt:lpstr>Effervescent tablet</vt:lpstr>
      <vt:lpstr>   The rate of some chemical reactions may depend on surface area. Break effervescent tablets into smaller parts, or stir them into powder, to study how the dissolution rate depends on the surface area.  </vt:lpstr>
      <vt:lpstr>Lets know more about the tablets.</vt:lpstr>
      <vt:lpstr>And what’s their Benefits?</vt:lpstr>
      <vt:lpstr>PowerPoint Presentation</vt:lpstr>
      <vt:lpstr>PowerPoint Presentation</vt:lpstr>
      <vt:lpstr>PowerPoint Presentation</vt:lpstr>
      <vt:lpstr>PowerPoint Presentation</vt:lpstr>
      <vt:lpstr>PowerPoint Presentation</vt:lpstr>
      <vt:lpstr>PowerPoint Presentation</vt:lpstr>
      <vt:lpstr>Comprehension and conclusion :from all experiments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Effervescent tablet</dc:title>
  <dc:creator>ASUS</dc:creator>
  <cp:lastModifiedBy>ASUS</cp:lastModifiedBy>
  <cp:revision>1</cp:revision>
  <dcterms:created xsi:type="dcterms:W3CDTF">2016-07-21T18:37:59Z</dcterms:created>
  <dcterms:modified xsi:type="dcterms:W3CDTF">2016-07-21T18:37:59Z</dcterms:modified>
</cp:coreProperties>
</file>