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  <p:sldId id="268" r:id="rId7"/>
    <p:sldId id="262" r:id="rId8"/>
    <p:sldId id="269" r:id="rId9"/>
    <p:sldId id="263" r:id="rId10"/>
    <p:sldId id="264" r:id="rId11"/>
    <p:sldId id="270" r:id="rId12"/>
    <p:sldId id="271" r:id="rId13"/>
    <p:sldId id="265" r:id="rId14"/>
    <p:sldId id="272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C6399832-22E4-498D-85D6-18686908B28A}" type="datetimeFigureOut">
              <a:rPr lang="en-US" smtClean="0"/>
              <a:t>7/13/2016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1829919F-C7F7-4A95-B46F-A7089021D95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09600"/>
            <a:ext cx="5257800" cy="914400"/>
          </a:xfrm>
        </p:spPr>
        <p:txBody>
          <a:bodyPr/>
          <a:lstStyle/>
          <a:p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MohammadReza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Jalali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Shahri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667000"/>
            <a:ext cx="4013200" cy="599440"/>
          </a:xfrm>
        </p:spPr>
        <p:txBody>
          <a:bodyPr>
            <a:noAutofit/>
          </a:bodyPr>
          <a:lstStyle/>
          <a:p>
            <a:r>
              <a:rPr lang="en-US" sz="4000" dirty="0"/>
              <a:t>Friction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86200" y="1371600"/>
            <a:ext cx="5257800" cy="914400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600" b="0" i="0" kern="1200" cap="none" spc="0" baseline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Besat</a:t>
            </a:r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IYNT Team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-29308" y="4829908"/>
            <a:ext cx="5257800" cy="914400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600" b="0" i="0" kern="1200" cap="none" spc="0" baseline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Acknowledgment: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581400" y="4648200"/>
            <a:ext cx="5257800" cy="914400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600" b="0" i="0" kern="1200" cap="none" spc="0" baseline="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Tahoma" pitchFamily="34" charset="0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M.Ranhama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sz="3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H.Niroumand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7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Mohammadreza\Desktop\IMG_20160706_200330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8" b="57895"/>
          <a:stretch/>
        </p:blipFill>
        <p:spPr bwMode="auto">
          <a:xfrm>
            <a:off x="876300" y="2286000"/>
            <a:ext cx="7543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3206" y="5041612"/>
            <a:ext cx="7349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That is a wood that we made it for test.</a:t>
            </a:r>
          </a:p>
        </p:txBody>
      </p:sp>
    </p:spTree>
    <p:extLst>
      <p:ext uri="{BB962C8B-B14F-4D97-AF65-F5344CB8AC3E}">
        <p14:creationId xmlns:p14="http://schemas.microsoft.com/office/powerpoint/2010/main" val="368118735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160708_01461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325" y="2057400"/>
            <a:ext cx="7245350" cy="40751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844432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447800" y="1447800"/>
            <a:ext cx="8229600" cy="407517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mechanism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2119312"/>
            <a:ext cx="6527800" cy="3671888"/>
          </a:xfrm>
          <a:prstGeom prst="rect">
            <a:avLst/>
          </a:prstGeom>
        </p:spPr>
      </p:pic>
      <p:sp>
        <p:nvSpPr>
          <p:cNvPr id="5" name="Line Callout 1 4"/>
          <p:cNvSpPr/>
          <p:nvPr/>
        </p:nvSpPr>
        <p:spPr>
          <a:xfrm>
            <a:off x="7595191" y="2438400"/>
            <a:ext cx="1371600" cy="838200"/>
          </a:xfrm>
          <a:prstGeom prst="borderCallout1">
            <a:avLst>
              <a:gd name="adj1" fmla="val 2259"/>
              <a:gd name="adj2" fmla="val 1745"/>
              <a:gd name="adj3" fmla="val 224128"/>
              <a:gd name="adj4" fmla="val -207325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friction</a:t>
            </a:r>
          </a:p>
        </p:txBody>
      </p:sp>
      <p:sp>
        <p:nvSpPr>
          <p:cNvPr id="6" name="Line Callout 1 5"/>
          <p:cNvSpPr/>
          <p:nvPr/>
        </p:nvSpPr>
        <p:spPr>
          <a:xfrm flipH="1">
            <a:off x="-37214" y="3733800"/>
            <a:ext cx="1295400" cy="838200"/>
          </a:xfrm>
          <a:prstGeom prst="borderCallout1">
            <a:avLst>
              <a:gd name="adj1" fmla="val 2259"/>
              <a:gd name="adj2" fmla="val 1745"/>
              <a:gd name="adj3" fmla="val 192416"/>
              <a:gd name="adj4" fmla="val -254110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Flammable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material</a:t>
            </a:r>
          </a:p>
        </p:txBody>
      </p:sp>
    </p:spTree>
    <p:extLst>
      <p:ext uri="{BB962C8B-B14F-4D97-AF65-F5344CB8AC3E}">
        <p14:creationId xmlns:p14="http://schemas.microsoft.com/office/powerpoint/2010/main" val="31684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457200" y="2362200"/>
            <a:ext cx="8229600" cy="407517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All of that was our experiment…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2963823459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 rot="1205154">
            <a:off x="381000" y="2895600"/>
            <a:ext cx="8229600" cy="1103376"/>
          </a:xfrm>
        </p:spPr>
        <p:txBody>
          <a:bodyPr>
            <a:normAutofit/>
          </a:bodyPr>
          <a:lstStyle/>
          <a:p>
            <a:r>
              <a:rPr lang="en-US" sz="4400" dirty="0"/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240243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81000" y="3124200"/>
            <a:ext cx="8229600" cy="4075176"/>
          </a:xfrm>
        </p:spPr>
        <p:txBody>
          <a:bodyPr>
            <a:normAutofit/>
          </a:bodyPr>
          <a:lstStyle/>
          <a:p>
            <a:r>
              <a:rPr lang="en-US" sz="4800" dirty="0"/>
              <a:t>Investigate various methods to start a fire by friction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04800"/>
            <a:ext cx="4114800" cy="701040"/>
          </a:xfrm>
        </p:spPr>
        <p:txBody>
          <a:bodyPr/>
          <a:lstStyle/>
          <a:p>
            <a:r>
              <a:rPr lang="en-US" dirty="0"/>
              <a:t>Question Number 13</a:t>
            </a:r>
          </a:p>
        </p:txBody>
      </p:sp>
    </p:spTree>
    <p:extLst>
      <p:ext uri="{BB962C8B-B14F-4D97-AF65-F5344CB8AC3E}">
        <p14:creationId xmlns:p14="http://schemas.microsoft.com/office/powerpoint/2010/main" val="212462155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" y="1905000"/>
            <a:ext cx="8229600" cy="493776"/>
          </a:xfrm>
        </p:spPr>
        <p:txBody>
          <a:bodyPr>
            <a:noAutofit/>
          </a:bodyPr>
          <a:lstStyle/>
          <a:p>
            <a:pPr algn="l"/>
            <a:r>
              <a:rPr lang="en-US" sz="4000" dirty="0"/>
              <a:t>Why we can make fire with friction?</a:t>
            </a:r>
          </a:p>
          <a:p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question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2859024"/>
            <a:ext cx="777240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for making fire we need three things:</a:t>
            </a:r>
          </a:p>
          <a:p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1-oxygen</a:t>
            </a:r>
          </a:p>
          <a:p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2-flammable material</a:t>
            </a:r>
          </a:p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3-fist heat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(with out each of them we can not make fire)</a:t>
            </a:r>
          </a:p>
        </p:txBody>
      </p:sp>
    </p:spTree>
    <p:extLst>
      <p:ext uri="{BB962C8B-B14F-4D97-AF65-F5344CB8AC3E}">
        <p14:creationId xmlns:p14="http://schemas.microsoft.com/office/powerpoint/2010/main" val="16198904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 other name of burn is oxidation</a:t>
            </a:r>
          </a:p>
          <a:p>
            <a:r>
              <a:rPr lang="en-US" sz="3200" dirty="0"/>
              <a:t>so ,the burn is combination between oxygen and</a:t>
            </a:r>
          </a:p>
          <a:p>
            <a:r>
              <a:rPr lang="en-US" sz="3200" dirty="0"/>
              <a:t>Flammable material.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1-oxygen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883837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As,I</a:t>
            </a:r>
            <a:r>
              <a:rPr lang="en-US" dirty="0"/>
              <a:t> you seen the burning is combination between oxygen and</a:t>
            </a:r>
          </a:p>
          <a:p>
            <a:r>
              <a:rPr lang="en-US" dirty="0">
                <a:solidFill>
                  <a:srgbClr val="FF0000"/>
                </a:solidFill>
              </a:rPr>
              <a:t>Flammable material.</a:t>
            </a:r>
          </a:p>
          <a:p>
            <a:r>
              <a:rPr lang="en-US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2-flammable material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3892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200" dirty="0"/>
              <a:t>Force is what are we investigate  in this question…</a:t>
            </a:r>
          </a:p>
          <a:p>
            <a:pPr algn="l"/>
            <a:r>
              <a:rPr lang="en-US" sz="3200" dirty="0"/>
              <a:t>For  combination between oxygen and</a:t>
            </a:r>
          </a:p>
          <a:p>
            <a:pPr algn="l"/>
            <a:r>
              <a:rPr lang="en-US" sz="3200" dirty="0"/>
              <a:t>Flammable material we want first heat to start burning.</a:t>
            </a:r>
          </a:p>
          <a:p>
            <a:pPr algn="l"/>
            <a:r>
              <a:rPr lang="en-US" sz="3200" dirty="0"/>
              <a:t>We can made this heat with </a:t>
            </a:r>
            <a:r>
              <a:rPr lang="en-US" sz="3200" dirty="0">
                <a:solidFill>
                  <a:srgbClr val="FF0000"/>
                </a:solidFill>
              </a:rPr>
              <a:t>friction.</a:t>
            </a:r>
          </a:p>
          <a:p>
            <a:pPr algn="l"/>
            <a:r>
              <a:rPr lang="en-US" sz="3200" dirty="0"/>
              <a:t> </a:t>
            </a:r>
          </a:p>
          <a:p>
            <a:pPr algn="l"/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3-fist heat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0368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762000" y="2057400"/>
            <a:ext cx="8229600" cy="4075176"/>
          </a:xfrm>
        </p:spPr>
        <p:txBody>
          <a:bodyPr>
            <a:normAutofit/>
          </a:bodyPr>
          <a:lstStyle/>
          <a:p>
            <a:r>
              <a:rPr lang="en-US" sz="4000" dirty="0" err="1"/>
              <a:t>So,we</a:t>
            </a:r>
            <a:r>
              <a:rPr lang="en-US" sz="4000" dirty="0"/>
              <a:t> can make fire with friction but how?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cap="none" dirty="0"/>
              <a:t>Making Heat With Friction </a:t>
            </a:r>
          </a:p>
        </p:txBody>
      </p:sp>
    </p:spTree>
    <p:extLst>
      <p:ext uri="{BB962C8B-B14F-4D97-AF65-F5344CB8AC3E}">
        <p14:creationId xmlns:p14="http://schemas.microsoft.com/office/powerpoint/2010/main" val="235462624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dirty="0"/>
              <a:t>first humans made fire with friction and with out technology</a:t>
            </a:r>
          </a:p>
          <a:p>
            <a:pPr algn="l"/>
            <a:r>
              <a:rPr lang="en-US" sz="2800" dirty="0" err="1"/>
              <a:t>So,we</a:t>
            </a:r>
            <a:r>
              <a:rPr lang="en-US" sz="2800" dirty="0"/>
              <a:t> want try to make fire with out matches…</a:t>
            </a:r>
          </a:p>
          <a:p>
            <a:pPr algn="l"/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fire</a:t>
            </a:r>
          </a:p>
        </p:txBody>
      </p:sp>
    </p:spTree>
    <p:extLst>
      <p:ext uri="{BB962C8B-B14F-4D97-AF65-F5344CB8AC3E}">
        <p14:creationId xmlns:p14="http://schemas.microsoft.com/office/powerpoint/2010/main" val="165648161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1-a drill</a:t>
            </a:r>
          </a:p>
          <a:p>
            <a:r>
              <a:rPr lang="en-US" sz="3600" dirty="0"/>
              <a:t>2-different woods</a:t>
            </a:r>
          </a:p>
          <a:p>
            <a:r>
              <a:rPr lang="en-US" sz="3600" dirty="0"/>
              <a:t>3-wood chips</a:t>
            </a:r>
          </a:p>
          <a:p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want…</a:t>
            </a:r>
          </a:p>
        </p:txBody>
      </p:sp>
    </p:spTree>
    <p:extLst>
      <p:ext uri="{BB962C8B-B14F-4D97-AF65-F5344CB8AC3E}">
        <p14:creationId xmlns:p14="http://schemas.microsoft.com/office/powerpoint/2010/main" val="555068080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189</TotalTime>
  <Words>204</Words>
  <Application>Microsoft Office PowerPoint</Application>
  <PresentationFormat>On-screen Show (4:3)</PresentationFormat>
  <Paragraphs>49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Garamond</vt:lpstr>
      <vt:lpstr>Tahoma</vt:lpstr>
      <vt:lpstr>Tunga</vt:lpstr>
      <vt:lpstr>BlackTie</vt:lpstr>
      <vt:lpstr>Friction</vt:lpstr>
      <vt:lpstr>Question Number 13</vt:lpstr>
      <vt:lpstr>First question</vt:lpstr>
      <vt:lpstr>1-oxygen </vt:lpstr>
      <vt:lpstr>2-flammable material </vt:lpstr>
      <vt:lpstr>3-fist heat  </vt:lpstr>
      <vt:lpstr>Making Heat With Friction </vt:lpstr>
      <vt:lpstr>Making fire</vt:lpstr>
      <vt:lpstr>We want…</vt:lpstr>
      <vt:lpstr>PowerPoint Presentation</vt:lpstr>
      <vt:lpstr>video</vt:lpstr>
      <vt:lpstr>mechanism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Mohammadreza</dc:creator>
  <cp:lastModifiedBy>Mobina</cp:lastModifiedBy>
  <cp:revision>18</cp:revision>
  <dcterms:created xsi:type="dcterms:W3CDTF">2016-07-08T05:22:55Z</dcterms:created>
  <dcterms:modified xsi:type="dcterms:W3CDTF">2016-07-13T05:29:51Z</dcterms:modified>
</cp:coreProperties>
</file>