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20D9-F763-4B3A-8236-80B2427AACAF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476-79D1-4AF5-9345-4CFBCF27A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3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20D9-F763-4B3A-8236-80B2427AACAF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E476-79D1-4AF5-9345-4CFBCF27A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5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error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9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Third way:</a:t>
            </a:r>
            <a:br>
              <a:rPr lang="en-US" sz="2800" smtClean="0"/>
            </a:br>
            <a:r>
              <a:rPr lang="en-US" sz="2800" smtClean="0"/>
              <a:t>	using Tales theorem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THIRD WAY:TALES THEOREM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THIRD WAY:TALES THEOREM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1553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error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Fourth way:</a:t>
            </a:r>
            <a:br>
              <a:rPr lang="en-US" sz="2800" smtClean="0"/>
            </a:br>
            <a:r>
              <a:rPr lang="en-US" sz="2800" smtClean="0"/>
              <a:t>	using Trigonometry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Fourth way measuring the height with trigonometry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>
        <p14:glitter pattern="hexagon"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Fourth WAY: using trigonometry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2077"/>
      </p:ext>
    </p:extLst>
  </p:cSld>
  <p:clrMapOvr>
    <a:masterClrMapping/>
  </p:clrMapOvr>
  <p:transition spd="slow" advClick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error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wind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6145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Four another ways that we can measure the height with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First way: using shadows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87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second way: throwing a stone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third way: using sun angle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9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fourth way: using sound speed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FIRST WAY: MEASURING THE HEIGHT WITH AN APPLICATION</a:t>
            </a: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50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Probability of error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Second way:</a:t>
            </a:r>
            <a:br>
              <a:rPr lang="en-US" sz="2800" smtClean="0"/>
            </a:br>
            <a:r>
              <a:rPr lang="en-US" sz="2800" smtClean="0"/>
              <a:t>	using scale relationships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Second way: Scale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4249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Second way: scale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FIRST WAY: MEASURING THE HEIGHT WITH AN APPLICATION</vt:lpstr>
      <vt:lpstr>THE RESULTS</vt:lpstr>
      <vt:lpstr>Probability of error</vt:lpstr>
      <vt:lpstr>Second way:  using scale relationships</vt:lpstr>
      <vt:lpstr>Second way: Scale</vt:lpstr>
      <vt:lpstr>Second way: scale</vt:lpstr>
      <vt:lpstr>Probability of error</vt:lpstr>
      <vt:lpstr>Third way:  using Tales theorem</vt:lpstr>
      <vt:lpstr>PowerPoint Presentation</vt:lpstr>
      <vt:lpstr>THIRD WAY:TALES THEOREM</vt:lpstr>
      <vt:lpstr>THIRD WAY:TALES THEOREM</vt:lpstr>
      <vt:lpstr>Probability of error</vt:lpstr>
      <vt:lpstr>Fourth way:  using Trigonometry</vt:lpstr>
      <vt:lpstr>Fourth way measuring the height with trigonometry </vt:lpstr>
      <vt:lpstr>Fourth WAY: using trigonometry</vt:lpstr>
      <vt:lpstr>Probability of error</vt:lpstr>
      <vt:lpstr>Four another ways that we can measure the height with</vt:lpstr>
      <vt:lpstr>First way: using shadows</vt:lpstr>
      <vt:lpstr>second way: throwing a stone</vt:lpstr>
      <vt:lpstr>third way: using sun angle </vt:lpstr>
      <vt:lpstr>fourth way: using sound speed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2016-07-21T18:10:47Z</dcterms:created>
  <dcterms:modified xsi:type="dcterms:W3CDTF">2016-07-21T18:10:47Z</dcterms:modified>
</cp:coreProperties>
</file>