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  <p:sldMasterId id="2147483693" r:id="rId2"/>
    <p:sldMasterId id="2147483711" r:id="rId3"/>
    <p:sldMasterId id="2147483729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1" autoAdjust="0"/>
    <p:restoredTop sz="94660"/>
  </p:normalViewPr>
  <p:slideViewPr>
    <p:cSldViewPr snapToGrid="0">
      <p:cViewPr varScale="1">
        <p:scale>
          <a:sx n="89" d="100"/>
          <a:sy n="89" d="100"/>
        </p:scale>
        <p:origin x="2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366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734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229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24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12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794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166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380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73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612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80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29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84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94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804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7403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84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65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33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943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96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50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62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960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611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21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075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9688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035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560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921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82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138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85201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3186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0826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36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46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2646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8023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82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23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05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6669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601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029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73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98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3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8973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8133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7006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24123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570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0017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339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5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7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4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14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8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786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263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4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Soap boat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6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15113" y="5569090"/>
            <a:ext cx="2458995" cy="963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 the mass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30471" y="5569091"/>
            <a:ext cx="2458995" cy="963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Decrease the mass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0139" y="5569090"/>
            <a:ext cx="2458995" cy="963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Bigger bottom part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0138" y="3137188"/>
            <a:ext cx="2458995" cy="963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Aerodynamic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94781" y="3137187"/>
            <a:ext cx="2458995" cy="963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Triangle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949355" y="1410967"/>
            <a:ext cx="2458995" cy="963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Total description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94781" y="5569090"/>
            <a:ext cx="2458995" cy="963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Small bottom part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430471" y="3137188"/>
            <a:ext cx="2458995" cy="963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Amount of soap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8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54" y="448409"/>
            <a:ext cx="3778421" cy="2125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75" y="448409"/>
            <a:ext cx="3904735" cy="2125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44" y="3812910"/>
            <a:ext cx="4522573" cy="2543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517" y="3812910"/>
            <a:ext cx="4204531" cy="2543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435" y="815877"/>
            <a:ext cx="3125144" cy="175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60719_1803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3361" y="205099"/>
            <a:ext cx="7699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The amount of soap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47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0160719_1816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5873" y="940037"/>
            <a:ext cx="655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aero dynamic shape with soapy cold water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0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3522" y="786213"/>
            <a:ext cx="583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Comparing the triangle and the boat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20160719_1817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1387" y="239282"/>
            <a:ext cx="725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Triangle moving on soapy water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2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60719_1818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5966" y="350378"/>
            <a:ext cx="765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Boat with more mass in cold water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6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60719_1819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5966" y="350378"/>
            <a:ext cx="765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Boat with more mass and cold water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2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The soap on the bottom of boat</a:t>
            </a:r>
          </a:p>
          <a:p>
            <a:pPr marL="0" indent="0">
              <a:buNone/>
            </a:pPr>
            <a:r>
              <a:rPr lang="en-US" dirty="0" smtClean="0"/>
              <a:t>In aerodynamic boat we had less moving in soapy water but in triangle we had lot of moving on soapy water</a:t>
            </a:r>
          </a:p>
          <a:p>
            <a:pPr marL="0" indent="0">
              <a:buNone/>
            </a:pPr>
            <a:r>
              <a:rPr lang="en-US" dirty="0" smtClean="0"/>
              <a:t>We found that if we increase the mass we will have more moving on soapy water in warm water but not in cold water </a:t>
            </a:r>
          </a:p>
          <a:p>
            <a:pPr marL="0" indent="0">
              <a:buNone/>
            </a:pPr>
            <a:r>
              <a:rPr lang="en-US" dirty="0" smtClean="0"/>
              <a:t>The opposite power is related to three things :</a:t>
            </a:r>
          </a:p>
          <a:p>
            <a:pPr>
              <a:buAutoNum type="arabicParenR"/>
            </a:pPr>
            <a:r>
              <a:rPr lang="en-US" dirty="0" smtClean="0"/>
              <a:t>The depth of soapy surface 2) the surface in the bottom od boat 3)speed</a:t>
            </a:r>
          </a:p>
          <a:p>
            <a:pPr marL="0" indent="0">
              <a:buNone/>
            </a:pPr>
            <a:r>
              <a:rPr lang="en-US" dirty="0" smtClean="0"/>
              <a:t>If we decrease the bottom surface of the boat the opposite power will increase</a:t>
            </a:r>
          </a:p>
          <a:p>
            <a:pPr marL="0" indent="0">
              <a:buNone/>
            </a:pPr>
            <a:r>
              <a:rPr lang="en-US" dirty="0" smtClean="0"/>
              <a:t>with increasing the temperature we will have less viscosity and the boat will go faster</a:t>
            </a:r>
          </a:p>
          <a:p>
            <a:pPr marL="0" indent="0">
              <a:buNone/>
            </a:pPr>
            <a:r>
              <a:rPr lang="en-US" dirty="0" smtClean="0"/>
              <a:t>With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9848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61</TotalTime>
  <Words>166</Words>
  <Application>Microsoft Office PowerPoint</Application>
  <PresentationFormat>Widescreen</PresentationFormat>
  <Paragraphs>25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Century Gothic</vt:lpstr>
      <vt:lpstr>Trebuchet MS</vt:lpstr>
      <vt:lpstr>Tw Cen MT</vt:lpstr>
      <vt:lpstr>Tw Cen MT Condensed</vt:lpstr>
      <vt:lpstr>Wingdings 3</vt:lpstr>
      <vt:lpstr>Integral</vt:lpstr>
      <vt:lpstr>Vapor Trail</vt:lpstr>
      <vt:lpstr>Ion</vt:lpstr>
      <vt:lpstr>Facet</vt:lpstr>
      <vt:lpstr>Soap boat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Soup boat</dc:title>
  <dc:creator>ASUS</dc:creator>
  <cp:lastModifiedBy>ASUS</cp:lastModifiedBy>
  <cp:revision>12</cp:revision>
  <dcterms:created xsi:type="dcterms:W3CDTF">2016-07-19T13:59:31Z</dcterms:created>
  <dcterms:modified xsi:type="dcterms:W3CDTF">2016-07-19T15:00:39Z</dcterms:modified>
</cp:coreProperties>
</file>