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678-DCDD-4285-B795-73E7C1772247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4BFB-7BB2-4660-BA2C-CDFFA982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6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3678-DCDD-4285-B795-73E7C1772247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4BFB-7BB2-4660-BA2C-CDFFA982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3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turbulence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6887"/>
      </p:ext>
    </p:extLst>
  </p:cSld>
  <p:clrMapOvr>
    <a:masterClrMapping/>
  </p:clrMapOvr>
  <p:transition spd="slow" advClick="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 part of Water turbulence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0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3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4381"/>
      </p:ext>
    </p:extLst>
  </p:cSld>
  <p:clrMapOvr>
    <a:masterClrMapping/>
  </p:clrMapOvr>
  <p:transition spd="slow" advClick="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turbulence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376"/>
      </p:ext>
    </p:extLst>
  </p:cSld>
  <p:clrMapOvr>
    <a:masterClrMapping/>
  </p:clrMapOvr>
  <p:transition spd="slow" advClick="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1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4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spreading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7803"/>
      </p:ext>
    </p:extLst>
  </p:cSld>
  <p:clrMapOvr>
    <a:masterClrMapping/>
  </p:clrMapOvr>
  <p:transition spd="slow" advClick="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 part of Water spreading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3175" cmpd="sng">
                  <a:solidFill>
                    <a:srgbClr val="0070C0"/>
                  </a:solidFill>
                </a:ln>
                <a:solidFill>
                  <a:srgbClr val="FFC000"/>
                </a:solidFill>
                <a:latin typeface="Algerian" panose="04020705040A02060702" pitchFamily="82" charset="0"/>
              </a:rPr>
              <a:t>Conclusion</a:t>
            </a:r>
            <a:endParaRPr lang="en-US" dirty="0">
              <a:ln w="3175" cmpd="sng">
                <a:solidFill>
                  <a:srgbClr val="0070C0"/>
                </a:solidFill>
              </a:ln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Water spreading</vt:lpstr>
      <vt:lpstr>PowerPoint Presentation</vt:lpstr>
      <vt:lpstr>Second part of Water spreading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Water turbulence</vt:lpstr>
      <vt:lpstr>PowerPoint Presentation</vt:lpstr>
      <vt:lpstr>PowerPoint Presentation</vt:lpstr>
      <vt:lpstr>PowerPoint Presentation</vt:lpstr>
      <vt:lpstr>Second part of Water turbulence</vt:lpstr>
      <vt:lpstr>PowerPoint Presentation</vt:lpstr>
      <vt:lpstr>PowerPoint Presentation</vt:lpstr>
      <vt:lpstr>Water turbulence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2016-07-21T18:03:34Z</dcterms:created>
  <dcterms:modified xsi:type="dcterms:W3CDTF">2016-07-21T18:03:34Z</dcterms:modified>
</cp:coreProperties>
</file>