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22"/>
  </p:notesMasterIdLst>
  <p:sldIdLst>
    <p:sldId id="256" r:id="rId2"/>
    <p:sldId id="279" r:id="rId3"/>
    <p:sldId id="257" r:id="rId4"/>
    <p:sldId id="273" r:id="rId5"/>
    <p:sldId id="274" r:id="rId6"/>
    <p:sldId id="27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8" r:id="rId16"/>
    <p:sldId id="267" r:id="rId17"/>
    <p:sldId id="270" r:id="rId18"/>
    <p:sldId id="275" r:id="rId19"/>
    <p:sldId id="277" r:id="rId20"/>
    <p:sldId id="272" r:id="rId21"/>
  </p:sldIdLst>
  <p:sldSz cx="9144000" cy="6858000" type="screen4x3"/>
  <p:notesSz cx="6858000" cy="9144000"/>
  <p:embeddedFontLst>
    <p:embeddedFont>
      <p:font typeface="Corbel" pitchFamily="34" charset="0"/>
      <p:regular r:id="rId23"/>
      <p:bold r:id="rId24"/>
      <p:italic r:id="rId25"/>
      <p:boldItalic r:id="rId26"/>
    </p:embeddedFont>
    <p:embeddedFont>
      <p:font typeface="Consolas" pitchFamily="49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  <p:embeddedFont>
      <p:font typeface="Wingdings 3" pitchFamily="18" charset="2"/>
      <p:regular r:id="rId3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669"/>
    <a:srgbClr val="E3E329"/>
    <a:srgbClr val="C6C046"/>
    <a:srgbClr val="55C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9862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C2EFCB-27EA-48EC-B8BF-645F886B8546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802A3E-F8BF-4B0E-8277-40338544B14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398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</a:t>
            </a:r>
            <a:r>
              <a:rPr lang="en-US" baseline="0" dirty="0" smtClean="0"/>
              <a:t> the name of Allah</a:t>
            </a:r>
          </a:p>
          <a:p>
            <a:pPr algn="l" rtl="0"/>
            <a:r>
              <a:rPr lang="en-US" baseline="0" dirty="0" smtClean="0"/>
              <a:t>Hello everyone, I am </a:t>
            </a:r>
            <a:r>
              <a:rPr lang="en-US" baseline="0" dirty="0" err="1" smtClean="0"/>
              <a:t>Alireza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Hamidian</a:t>
            </a:r>
            <a:r>
              <a:rPr lang="en-US" baseline="0" dirty="0" smtClean="0"/>
              <a:t> from national team of Iran, and I’m here to present Problem number 12; Ants and Foods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Now</a:t>
            </a:r>
            <a:r>
              <a:rPr lang="en-US" baseline="0" dirty="0" smtClean="0"/>
              <a:t> let’s see what problem says:</a:t>
            </a:r>
          </a:p>
          <a:p>
            <a:pPr algn="l" rtl="0"/>
            <a:r>
              <a:rPr lang="en-US" baseline="0" dirty="0" smtClean="0"/>
              <a:t>(reading text of problem)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Well,</a:t>
            </a:r>
            <a:r>
              <a:rPr lang="en-US" baseline="0" dirty="0" smtClean="0"/>
              <a:t> this is my strategy, first we have two kind of foods: having a little smell, and having a lot of smell.</a:t>
            </a:r>
          </a:p>
          <a:p>
            <a:pPr algn="l" rtl="0"/>
            <a:r>
              <a:rPr lang="en-US" baseline="0" dirty="0" smtClean="0"/>
              <a:t>Then for foods that have a little smell we selected cotton balls; and for having a lot of smell we selected group of foods: carbohydrate, vitamins, &amp; proteins.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1331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vitamin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choosed</a:t>
            </a:r>
            <a:r>
              <a:rPr lang="en-US" baseline="0" dirty="0" smtClean="0"/>
              <a:t> apple and orange, and for carbohydrate we </a:t>
            </a:r>
            <a:r>
              <a:rPr lang="en-US" baseline="0" dirty="0" err="1" smtClean="0"/>
              <a:t>choosed</a:t>
            </a:r>
            <a:r>
              <a:rPr lang="en-US" baseline="0" dirty="0" smtClean="0"/>
              <a:t> corn and potato; for corn snack &amp; pop corn , and for potato salty chips and salty raw potato.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3936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And as for proteins</a:t>
            </a:r>
            <a:r>
              <a:rPr lang="en-US" baseline="0" dirty="0" smtClean="0"/>
              <a:t> we selected chicken meat, fish and sheep meat; and for sheep meat we selected stew’s meat; hot and cold.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Ok, this test is between a cotton ball an</a:t>
            </a:r>
            <a:r>
              <a:rPr lang="en-US" baseline="0" dirty="0" smtClean="0"/>
              <a:t>d a chicken meat, we did this test to conclude that the ants like something that has a lot of smell or a little smell.</a:t>
            </a:r>
          </a:p>
          <a:p>
            <a:pPr algn="l" rtl="0"/>
            <a:r>
              <a:rPr lang="en-US" baseline="0" dirty="0" smtClean="0"/>
              <a:t>So, we put them near the nest of ants, and we took each picture after 30 minutes.</a:t>
            </a:r>
          </a:p>
          <a:p>
            <a:pPr algn="l" rtl="0"/>
            <a:r>
              <a:rPr lang="en-US" baseline="0" dirty="0" smtClean="0"/>
              <a:t>As you can see in the last picture, the ants are going to the chicken, so we can conclude that the ants like something that has a lot of smell.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This test is between salty and sweet</a:t>
            </a:r>
            <a:r>
              <a:rPr lang="en-US" baseline="0" dirty="0" smtClean="0"/>
              <a:t> cotton balls, and as you can see at here the ants prefer the salty cotton ball, so we conclude the ants like something that is salty and isn’t sweet.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Now, for carbohydrate group: at here we have salty chips &amp; salty raw potato; and as you can see in here</a:t>
            </a:r>
            <a:r>
              <a:rPr lang="en-US" baseline="0" dirty="0" smtClean="0"/>
              <a:t> they would rather salty chips, because it has more smell and maybe for its oil after cooking.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Now between</a:t>
            </a:r>
            <a:r>
              <a:rPr lang="en-US" baseline="0" dirty="0" smtClean="0"/>
              <a:t> two kind of corn: snack &amp; pop corn. And as you can see in the last picture, they </a:t>
            </a:r>
            <a:r>
              <a:rPr lang="en-US" baseline="0" dirty="0" err="1" smtClean="0"/>
              <a:t>prefered</a:t>
            </a:r>
            <a:r>
              <a:rPr lang="en-US" baseline="0" dirty="0" smtClean="0"/>
              <a:t> snack because it has more spice </a:t>
            </a:r>
            <a:r>
              <a:rPr lang="en-US" baseline="0" smtClean="0"/>
              <a:t>than the pop corn.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9F45ED-1354-4D27-9F24-6DE2B1D1FD7C}" type="datetimeFigureOut">
              <a:rPr lang="fa-IR" smtClean="0"/>
              <a:pPr/>
              <a:t>1436/07/22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6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1.jpeg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22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27.wdp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7" Type="http://schemas.microsoft.com/office/2007/relationships/hdphoto" Target="../media/hdphoto3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30.wdp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7" Type="http://schemas.microsoft.com/office/2007/relationships/hdphoto" Target="../media/hdphoto3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33.wdp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1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4.jpe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685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In the name of Allah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819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/>
              <a:t>Problem No.12</a:t>
            </a:r>
          </a:p>
          <a:p>
            <a:pPr algn="ctr" rtl="0"/>
            <a:r>
              <a:rPr lang="en-US" sz="3200" dirty="0" smtClean="0"/>
              <a:t>Ants and foods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1771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/>
              <a:t>By: </a:t>
            </a:r>
            <a:r>
              <a:rPr lang="en-US" sz="2400" dirty="0" err="1" smtClean="0"/>
              <a:t>Alireza</a:t>
            </a:r>
            <a:r>
              <a:rPr lang="en-US" sz="2400" dirty="0" smtClean="0"/>
              <a:t> </a:t>
            </a:r>
            <a:r>
              <a:rPr lang="en-US" sz="2400" dirty="0" err="1" smtClean="0"/>
              <a:t>Hamidian</a:t>
            </a:r>
            <a:endParaRPr lang="en-US" sz="2400" dirty="0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613481824"/>
      </p:ext>
    </p:extLst>
  </p:cSld>
  <p:clrMapOvr>
    <a:masterClrMapping/>
  </p:clrMapOvr>
  <mc:AlternateContent xmlns:mc="http://schemas.openxmlformats.org/markup-compatibility/2006">
    <mc:Choice xmlns="" xmlns:a14="http://schemas.microsoft.com/office/drawing/2010/main" xmlns:p14="http://schemas.microsoft.com/office/powerpoint/2010/main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Requires="p14">
      <p:transition spd="slow" p14:dur="2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-Leiden\Desktop\۲۰۱۶۰۲۲۰_۱۳۵۴۰۴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1" y="862334"/>
            <a:ext cx="9167983" cy="195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۳۵۴۳۹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34" y="2815649"/>
            <a:ext cx="9185951" cy="1981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۳۵۵۳۵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28" y="4797152"/>
            <a:ext cx="9169228" cy="204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691680" y="-33294"/>
            <a:ext cx="6048672" cy="8700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5: this test between Salty chips and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nack</a:t>
            </a:r>
            <a:endParaRPr lang="fa-IR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85945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10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89632" y="83671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411775" y="2837795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411774" y="483559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214127" y="1290906"/>
            <a:ext cx="2016224" cy="697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Salty Chips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36295" y="1137100"/>
            <a:ext cx="1892521" cy="707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7584" y="5289787"/>
            <a:ext cx="2016224" cy="697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Salty Chips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22" y="3457433"/>
            <a:ext cx="2016224" cy="697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Salty Chips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51479" y="5114004"/>
            <a:ext cx="1892521" cy="707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0272" y="3291989"/>
            <a:ext cx="2031127" cy="707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</p:spTree>
    <p:extLst>
      <p:ext uri="{BB962C8B-B14F-4D97-AF65-F5344CB8AC3E}">
        <p14:creationId xmlns:p14="http://schemas.microsoft.com/office/powerpoint/2010/main" xmlns="" val="47591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Fruits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li-Leiden\Desktop\۲۰۱۶۰۲۲۰_۱۱۱۹۲۱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481" y="792088"/>
            <a:ext cx="5832648" cy="293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۱۴۵۴۸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8976"/>
            <a:ext cx="4500567" cy="310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۱۴۶۳۷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635" y="3788975"/>
            <a:ext cx="4680012" cy="310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763688" y="0"/>
            <a:ext cx="618945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6: This test  between an Apple and Orange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rtl="0"/>
            <a:endParaRPr lang="fa-IR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11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716016" y="79208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1952651" y="333478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6444208" y="336255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2972435" y="3113405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6240" y="3110230"/>
            <a:ext cx="972015" cy="63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Orange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50721" y="6179251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92267" y="6147501"/>
            <a:ext cx="972015" cy="63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Orange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4824" y="6182426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78629" y="6179251"/>
            <a:ext cx="972015" cy="63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xmlns="" val="156978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>
                <a:solidFill>
                  <a:srgbClr val="FFFF00"/>
                </a:solidFill>
              </a:rPr>
              <a:t>Proteins:</a:t>
            </a:r>
            <a:r>
              <a:rPr lang="en-US" sz="4400" b="1" dirty="0">
                <a:solidFill>
                  <a:srgbClr val="FFFF00"/>
                </a:solidFill>
              </a:rPr>
              <a:t>  </a:t>
            </a:r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endParaRPr lang="fa-IR" sz="44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C:\Users\Ali-Leiden\Desktop\۲۰۱۶۰۲۲۰_۱۷۳۷۵۶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" y="908720"/>
            <a:ext cx="913842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۷۳۹۰۲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5176"/>
            <a:ext cx="9144000" cy="182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Users\Ali-Leiden\Desktop\۲۰۱۶۰۲۲۰_۱۷۴۱۰۰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7160"/>
            <a:ext cx="9144000" cy="205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93145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12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55975" y="674236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5" y="274807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5" y="470158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348880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Hot stew’s meat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0" y="2348880"/>
            <a:ext cx="198120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Cold stew’s meat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6701544" y="4153451"/>
            <a:ext cx="1909056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Cold stew’s meat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539552" y="622194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Hot stew’s meat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2182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-Leiden\Desktop\۲۰۱۶۰۲۲۰_۱۷۴۱۱۱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0825"/>
            <a:ext cx="9144000" cy="291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۷۴۱۴۹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" y="3789041"/>
            <a:ext cx="9144000" cy="305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406138" y="0"/>
            <a:ext cx="6336704" cy="87179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8: This test between Cold and Hot stew s ’meat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083459" y="0"/>
            <a:ext cx="1059143" cy="894535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13</a:t>
            </a:r>
            <a:endParaRPr lang="fa-IR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4133635" y="871797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133635" y="3789041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6084168" y="310177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971600" y="622205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983630" y="622205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Hot stew’s meat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6101542" y="3101772"/>
            <a:ext cx="1442257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Cold stew’s meat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468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-Leiden\AppData\Local\Microsoft\Windows\Temporary Internet Files\Content.Word\۲۰۱۶۰۲۲۰_۲۰۴۴۵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8235" cy="2231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AppData\Local\Microsoft\Windows\Temporary Internet Files\Content.Word\۲۰۱۶۰۲۲۰_۲۰۵۸۰۴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65" y="3025986"/>
            <a:ext cx="9144000" cy="191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AppData\Local\Microsoft\Windows\Temporary Internet Files\Content.Word\۲۰۱۶۰۲۲۰_۲۱۰۰۲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763688" y="0"/>
            <a:ext cx="618945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9: This test between Stew ‘s meat and Fish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0303" y="764704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3804617" y="3025986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3804618" y="499482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8744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14</a:t>
            </a:r>
            <a:endParaRPr lang="fa-IR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2369664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Sheep meat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6231704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Sheep meat</a:t>
            </a:r>
            <a:endParaRPr lang="fa-IR" dirty="0"/>
          </a:p>
        </p:txBody>
      </p:sp>
      <p:sp>
        <p:nvSpPr>
          <p:cNvPr id="14" name="Rounded Rectangle 13"/>
          <p:cNvSpPr/>
          <p:nvPr/>
        </p:nvSpPr>
        <p:spPr>
          <a:xfrm>
            <a:off x="7796595" y="429436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-15765" y="4314871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Sheep meat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796595" y="2352968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7796595" y="6231704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69403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AppData\Local\Microsoft\Windows\Temporary Internet Files\Content.Word\۲۰۱۶۰۲۲۵_۱۸۴۹۰۸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090" y="764704"/>
            <a:ext cx="9175090" cy="189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dministrator\AppData\Local\Microsoft\Windows\Temporary Internet Files\Content.Word\۲۰۱۶۰۲۲۵_۱۸۵۴۰۰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1363"/>
            <a:ext cx="9144000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dministrator\AppData\Local\Microsoft\Windows\Temporary Internet Files\Content.Word\۲۰۱۶۰۲۲۵_۱۸۵۵۵۵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0248"/>
            <a:ext cx="9144000" cy="192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655675" y="-22312"/>
            <a:ext cx="5832649" cy="7870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10: This test between a Snack and an Apple </a:t>
            </a:r>
            <a:endParaRPr lang="fa-IR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8744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15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24442" y="764705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24443" y="271218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24441" y="495833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8081057" y="2053434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05139" y="4298704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81058" y="6252210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809" y="2053434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809" y="6221199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0" y="4298704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</p:spTree>
    <p:extLst>
      <p:ext uri="{BB962C8B-B14F-4D97-AF65-F5344CB8AC3E}">
        <p14:creationId xmlns:p14="http://schemas.microsoft.com/office/powerpoint/2010/main" xmlns="" val="296594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-Leiden\AppData\Local\Microsoft\Windows\Temporary Internet Files\Content.Word\۲۰۱۶۰۲۲۰_۲۱۲۰۴۶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544" y="764705"/>
            <a:ext cx="917589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AppData\Local\Microsoft\Windows\Temporary Internet Files\Content.Word\۲۰۱۶۰۲۲۰_۲۱۲۱۵۵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543" y="2852937"/>
            <a:ext cx="9175895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AppData\Local\Microsoft\Windows\Temporary Internet Files\Content.Word\۲۰۱۶۰۲۲۰_۲۱۲۳۰۶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544" y="5129808"/>
            <a:ext cx="914400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391108" y="0"/>
            <a:ext cx="6264696" cy="76470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11: This test between an Apple and a Fish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8744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16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71300" y="764704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4" y="2852937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5" y="515578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-48543" y="6252210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48543" y="4479394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2235805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49021" y="2235805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63816" y="445846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7748779" y="6241957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89611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-Leiden\AppData\Local\Microsoft\Windows\Temporary Internet Files\Content.Word\۲۰۱۶۰۲۲۱_۰۰۲۵۳۷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89" y="625745"/>
            <a:ext cx="9144000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AppData\Local\Microsoft\Windows\Temporary Internet Files\Content.Word\۲۰۱۶۰۲۲۱_۰۰۲۶۵۳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882" y="2492896"/>
            <a:ext cx="9161087" cy="2059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AppData\Local\Microsoft\Windows\Temporary Internet Files\Content.Word\۲۰۱۶۰۲۲۱_۰۰۲۷۵۸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14" y="4603014"/>
            <a:ext cx="9122294" cy="225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663738" y="0"/>
            <a:ext cx="5760640" cy="7132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Figure12:  This test between  a Snack and  a Fish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3597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17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55975" y="674236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89632" y="2516475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5" y="450813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-55882" y="1879174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62702" y="6231493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17089" y="3902348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3565" y="185824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796595" y="6210987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7773565" y="388184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8499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60416" y="76200"/>
            <a:ext cx="3025399" cy="52484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Conclusion</a:t>
            </a:r>
            <a:endParaRPr lang="fa-IR" sz="2800" dirty="0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18</a:t>
            </a:r>
            <a:endParaRPr lang="fa-IR" sz="4000" dirty="0"/>
          </a:p>
        </p:txBody>
      </p:sp>
      <p:sp>
        <p:nvSpPr>
          <p:cNvPr id="27" name="Rounded Rectangle 26"/>
          <p:cNvSpPr/>
          <p:nvPr/>
        </p:nvSpPr>
        <p:spPr>
          <a:xfrm>
            <a:off x="7000829" y="1480744"/>
            <a:ext cx="1656184" cy="5760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Salty Chips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55466" y="1449759"/>
            <a:ext cx="1656184" cy="5760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Salty raw potato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90709" y="2533389"/>
            <a:ext cx="1656184" cy="5760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Salty Chips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509" y="3613143"/>
            <a:ext cx="1656184" cy="5760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    Apple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54167" y="3577070"/>
            <a:ext cx="1656184" cy="5760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Orange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4509" y="2627238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/>
              <a:t>  Snack</a:t>
            </a:r>
            <a:endParaRPr lang="fa-IR" sz="16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2832239" y="2614311"/>
            <a:ext cx="1656184" cy="57606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 Popcorn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4059" y="4513660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    Fish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91369" y="4513660"/>
            <a:ext cx="1656184" cy="57606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Sheep meat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14585" y="3613143"/>
            <a:ext cx="1656184" cy="5760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Cold</a:t>
            </a:r>
            <a:r>
              <a:rPr lang="en-US" sz="1600" b="1" dirty="0" smtClean="0">
                <a:solidFill>
                  <a:schemeClr val="tx1"/>
                </a:solidFill>
              </a:rPr>
              <a:t> stew’s meat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790438" y="3585106"/>
            <a:ext cx="1656184" cy="5760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Hot </a:t>
            </a:r>
            <a:r>
              <a:rPr lang="en-US" sz="1600" b="1" dirty="0" smtClean="0">
                <a:solidFill>
                  <a:schemeClr val="tx1"/>
                </a:solidFill>
              </a:rPr>
              <a:t>stew’s meat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014585" y="4529243"/>
            <a:ext cx="1656184" cy="5760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   Apple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814059" y="5445025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    Fish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98195" y="5451979"/>
            <a:ext cx="1656184" cy="5760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    Apple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014585" y="5445025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    Fish </a:t>
            </a:r>
            <a:endParaRPr lang="fa-IR" sz="16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>
            <a:endCxn id="29" idx="3"/>
          </p:cNvCxnSpPr>
          <p:nvPr/>
        </p:nvCxnSpPr>
        <p:spPr>
          <a:xfrm rot="10800000" flipV="1">
            <a:off x="6411650" y="1480743"/>
            <a:ext cx="602936" cy="257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3"/>
          </p:cNvCxnSpPr>
          <p:nvPr/>
        </p:nvCxnSpPr>
        <p:spPr>
          <a:xfrm>
            <a:off x="6411650" y="1737791"/>
            <a:ext cx="589179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7" idx="1"/>
          </p:cNvCxnSpPr>
          <p:nvPr/>
        </p:nvCxnSpPr>
        <p:spPr>
          <a:xfrm flipH="1">
            <a:off x="2274995" y="2902343"/>
            <a:ext cx="557244" cy="265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299766" y="2691865"/>
            <a:ext cx="539969" cy="245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211124" y="4513660"/>
            <a:ext cx="6714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54379" y="4827678"/>
            <a:ext cx="577860" cy="262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030616" y="2501099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  Snack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796957" y="4529243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/>
              <a:t>  Snack</a:t>
            </a:r>
            <a:endParaRPr lang="fa-IR" sz="16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780310" y="5451979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/>
              <a:t>  Snack</a:t>
            </a:r>
            <a:endParaRPr lang="fa-IR" sz="1600" b="1" dirty="0"/>
          </a:p>
        </p:txBody>
      </p:sp>
      <p:cxnSp>
        <p:nvCxnSpPr>
          <p:cNvPr id="76" name="Straight Connector 75"/>
          <p:cNvCxnSpPr>
            <a:stCxn id="45" idx="1"/>
          </p:cNvCxnSpPr>
          <p:nvPr/>
        </p:nvCxnSpPr>
        <p:spPr>
          <a:xfrm flipH="1" flipV="1">
            <a:off x="2182720" y="3636244"/>
            <a:ext cx="671447" cy="228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282620" y="3857736"/>
            <a:ext cx="614965" cy="257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385864" y="3569704"/>
            <a:ext cx="614965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26071" y="3857736"/>
            <a:ext cx="614965" cy="257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495609" y="2501099"/>
            <a:ext cx="590553" cy="252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46622" y="2773729"/>
            <a:ext cx="622461" cy="257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280693" y="5445025"/>
            <a:ext cx="57347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217274" y="5751935"/>
            <a:ext cx="622461" cy="257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2" idx="3"/>
          </p:cNvCxnSpPr>
          <p:nvPr/>
        </p:nvCxnSpPr>
        <p:spPr>
          <a:xfrm flipH="1">
            <a:off x="6436494" y="5451979"/>
            <a:ext cx="59412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2" idx="3"/>
          </p:cNvCxnSpPr>
          <p:nvPr/>
        </p:nvCxnSpPr>
        <p:spPr>
          <a:xfrm>
            <a:off x="6436494" y="5740011"/>
            <a:ext cx="594121" cy="281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71" idx="3"/>
          </p:cNvCxnSpPr>
          <p:nvPr/>
        </p:nvCxnSpPr>
        <p:spPr>
          <a:xfrm flipH="1">
            <a:off x="6453141" y="4529243"/>
            <a:ext cx="622461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1" idx="3"/>
          </p:cNvCxnSpPr>
          <p:nvPr/>
        </p:nvCxnSpPr>
        <p:spPr>
          <a:xfrm>
            <a:off x="6453141" y="4817275"/>
            <a:ext cx="622461" cy="272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814059" y="1463949"/>
            <a:ext cx="1656184" cy="576064"/>
          </a:xfrm>
          <a:prstGeom prst="round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Cotton balls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1369" y="1447800"/>
            <a:ext cx="1656184" cy="5760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Chicken meat</a:t>
            </a:r>
            <a:endParaRPr lang="fa-IR" sz="1600" b="1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2259947" y="1710699"/>
            <a:ext cx="614965" cy="257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2259947" y="1463949"/>
            <a:ext cx="614965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770968703"/>
      </p:ext>
    </p:extLst>
  </p:cSld>
  <p:clrMapOvr>
    <a:masterClrMapping/>
  </p:clrMapOvr>
  <mc:AlternateContent xmlns:mc="http://schemas.openxmlformats.org/markup-compatibility/2006">
    <mc:Choice xmlns="" xmlns:a14="http://schemas.microsoft.com/office/drawing/2010/main" xmlns:p14="http://schemas.microsoft.com/office/powerpoint/2010/main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Requires="p14">
      <p:transition spd="slow" p14:dur="1600">
        <p14:prism dir="r" isInverted="tru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861943"/>
            <a:ext cx="2590800" cy="37361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Carbohydrates</a:t>
            </a:r>
            <a:endParaRPr lang="fa-IR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1694" y="2861943"/>
            <a:ext cx="2483768" cy="373615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Fruits</a:t>
            </a:r>
            <a:endParaRPr lang="fa-I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75921" y="2895600"/>
            <a:ext cx="2483768" cy="373615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Proteins</a:t>
            </a:r>
            <a:endParaRPr lang="fa-I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8" name="Straight Connector 7"/>
          <p:cNvCxnSpPr>
            <a:endCxn id="5" idx="3"/>
          </p:cNvCxnSpPr>
          <p:nvPr/>
        </p:nvCxnSpPr>
        <p:spPr>
          <a:xfrm rot="5400000">
            <a:off x="5439523" y="3463941"/>
            <a:ext cx="1682017" cy="850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5855462" y="4730019"/>
            <a:ext cx="844289" cy="16373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 flipV="1">
            <a:off x="2590800" y="3048001"/>
            <a:ext cx="838200" cy="16820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</p:cNvCxnSpPr>
          <p:nvPr/>
        </p:nvCxnSpPr>
        <p:spPr>
          <a:xfrm>
            <a:off x="2590800" y="4730019"/>
            <a:ext cx="838200" cy="15945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19</a:t>
            </a:r>
            <a:endParaRPr lang="fa-IR" sz="4000" dirty="0"/>
          </a:p>
        </p:txBody>
      </p:sp>
      <p:sp>
        <p:nvSpPr>
          <p:cNvPr id="21" name="Oval 20"/>
          <p:cNvSpPr/>
          <p:nvPr/>
        </p:nvSpPr>
        <p:spPr>
          <a:xfrm>
            <a:off x="2209800" y="457200"/>
            <a:ext cx="1981200" cy="1905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Little smell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24400" y="457200"/>
            <a:ext cx="1981200" cy="1905000"/>
          </a:xfrm>
          <a:prstGeom prst="ellipse">
            <a:avLst/>
          </a:prstGeom>
          <a:gradFill flip="none" rotWithShape="1">
            <a:gsLst>
              <a:gs pos="5300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 lot of smell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>
            <a:stCxn id="21" idx="6"/>
            <a:endCxn id="22" idx="1"/>
          </p:cNvCxnSpPr>
          <p:nvPr/>
        </p:nvCxnSpPr>
        <p:spPr>
          <a:xfrm flipV="1">
            <a:off x="4191000" y="736181"/>
            <a:ext cx="823540" cy="673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2" idx="3"/>
          </p:cNvCxnSpPr>
          <p:nvPr/>
        </p:nvCxnSpPr>
        <p:spPr>
          <a:xfrm>
            <a:off x="4191000" y="1409700"/>
            <a:ext cx="823540" cy="673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301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00B050"/>
                </a:solidFill>
              </a:rPr>
              <a:t>Problem: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64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Investigate what food attracts ants. Try different foods and introduce parameters to describe the reaction of ants.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Image result for ‫پرچم ایران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82" y="0"/>
            <a:ext cx="2539494" cy="10554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END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12394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98738" y="0"/>
            <a:ext cx="1850575" cy="692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Ant</a:t>
            </a:r>
            <a:endParaRPr lang="fa-IR" sz="2000" dirty="0"/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4608006" y="692696"/>
            <a:ext cx="16020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98739" y="908720"/>
            <a:ext cx="1850574" cy="706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Article</a:t>
            </a:r>
            <a:endParaRPr lang="fa-IR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607604" y="2132856"/>
            <a:ext cx="14309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Having a lot of smell</a:t>
            </a:r>
            <a:endParaRPr lang="fa-IR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2810188" y="3204342"/>
            <a:ext cx="1398172" cy="615172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Group of food</a:t>
            </a:r>
            <a:endParaRPr lang="fa-IR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976156" y="3267289"/>
            <a:ext cx="1584176" cy="6163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Cotton balls</a:t>
            </a:r>
            <a:endParaRPr lang="fa-IR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604361" y="5133215"/>
            <a:ext cx="1571176" cy="721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Vitamin</a:t>
            </a:r>
            <a:endParaRPr lang="fa-IR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084168" y="2039805"/>
            <a:ext cx="13681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Having  a little smell</a:t>
            </a:r>
            <a:endParaRPr lang="fa-IR" sz="2000" dirty="0"/>
          </a:p>
        </p:txBody>
      </p:sp>
      <p:cxnSp>
        <p:nvCxnSpPr>
          <p:cNvPr id="17" name="Straight Connector 16"/>
          <p:cNvCxnSpPr>
            <a:stCxn id="10" idx="2"/>
            <a:endCxn id="11" idx="0"/>
          </p:cNvCxnSpPr>
          <p:nvPr/>
        </p:nvCxnSpPr>
        <p:spPr>
          <a:xfrm rot="5400000">
            <a:off x="3714690" y="1223520"/>
            <a:ext cx="517748" cy="1300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15" idx="0"/>
          </p:cNvCxnSpPr>
          <p:nvPr/>
        </p:nvCxnSpPr>
        <p:spPr>
          <a:xfrm rot="16200000" flipH="1">
            <a:off x="5483787" y="755347"/>
            <a:ext cx="424697" cy="21442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42445" y="4740274"/>
            <a:ext cx="1763688" cy="699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dirty="0" smtClean="0"/>
              <a:t>Carbohydrate</a:t>
            </a:r>
            <a:endParaRPr lang="fa-IR" sz="1900" dirty="0"/>
          </a:p>
        </p:txBody>
      </p:sp>
      <p:sp>
        <p:nvSpPr>
          <p:cNvPr id="22" name="Rounded Rectangle 21"/>
          <p:cNvSpPr/>
          <p:nvPr/>
        </p:nvSpPr>
        <p:spPr>
          <a:xfrm>
            <a:off x="4495336" y="4740274"/>
            <a:ext cx="1676864" cy="6976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Proteins</a:t>
            </a:r>
            <a:endParaRPr lang="fa-IR" sz="2000" dirty="0"/>
          </a:p>
        </p:txBody>
      </p:sp>
      <p:cxnSp>
        <p:nvCxnSpPr>
          <p:cNvPr id="33" name="Straight Connector 32"/>
          <p:cNvCxnSpPr>
            <a:stCxn id="11" idx="2"/>
            <a:endCxn id="12" idx="0"/>
          </p:cNvCxnSpPr>
          <p:nvPr/>
        </p:nvCxnSpPr>
        <p:spPr>
          <a:xfrm rot="16200000" flipH="1">
            <a:off x="3276489" y="2971557"/>
            <a:ext cx="279398" cy="1861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2"/>
            <a:endCxn id="13" idx="0"/>
          </p:cNvCxnSpPr>
          <p:nvPr/>
        </p:nvCxnSpPr>
        <p:spPr>
          <a:xfrm>
            <a:off x="6768244" y="2831893"/>
            <a:ext cx="0" cy="4353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" idx="0"/>
          </p:cNvCxnSpPr>
          <p:nvPr/>
        </p:nvCxnSpPr>
        <p:spPr>
          <a:xfrm rot="10800000" flipV="1">
            <a:off x="1424289" y="3819514"/>
            <a:ext cx="1925960" cy="9207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4" idx="0"/>
          </p:cNvCxnSpPr>
          <p:nvPr/>
        </p:nvCxnSpPr>
        <p:spPr>
          <a:xfrm>
            <a:off x="3350249" y="3820671"/>
            <a:ext cx="39700" cy="1312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2" idx="0"/>
          </p:cNvCxnSpPr>
          <p:nvPr/>
        </p:nvCxnSpPr>
        <p:spPr>
          <a:xfrm>
            <a:off x="3350249" y="3820671"/>
            <a:ext cx="1983519" cy="919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xmlns="" val="121775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905000" y="2162808"/>
            <a:ext cx="1411987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Orange</a:t>
            </a:r>
            <a:endParaRPr lang="fa-IR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1114" y="1332838"/>
            <a:ext cx="2160240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Carbohydrate</a:t>
            </a:r>
            <a:endParaRPr lang="fa-IR" sz="24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510" y="2193423"/>
            <a:ext cx="1467659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Apple</a:t>
            </a:r>
            <a:endParaRPr lang="fa-IR" sz="2400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3312413" y="3124200"/>
            <a:ext cx="1411987" cy="73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corn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6131813" y="3166120"/>
            <a:ext cx="1411987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Potato</a:t>
            </a:r>
            <a:endParaRPr lang="fa-IR" sz="2400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7363697" y="5150450"/>
            <a:ext cx="1411986" cy="720080"/>
          </a:xfrm>
          <a:prstGeom prst="roundRect">
            <a:avLst/>
          </a:prstGeom>
          <a:solidFill>
            <a:srgbClr val="E3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Salty chips</a:t>
            </a:r>
            <a:endParaRPr lang="fa-IR" sz="2400" dirty="0"/>
          </a:p>
        </p:txBody>
      </p:sp>
      <p:sp>
        <p:nvSpPr>
          <p:cNvPr id="58" name="Content Placeholder 3"/>
          <p:cNvSpPr txBox="1">
            <a:spLocks/>
          </p:cNvSpPr>
          <p:nvPr/>
        </p:nvSpPr>
        <p:spPr>
          <a:xfrm>
            <a:off x="1712214" y="5147320"/>
            <a:ext cx="1411986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Snack</a:t>
            </a:r>
            <a:endParaRPr lang="fa-IR" sz="2400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3505201" y="5147320"/>
            <a:ext cx="1524000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 corn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Content Placeholder 3"/>
          <p:cNvSpPr txBox="1">
            <a:spLocks/>
          </p:cNvSpPr>
          <p:nvPr/>
        </p:nvSpPr>
        <p:spPr>
          <a:xfrm>
            <a:off x="5446014" y="5132328"/>
            <a:ext cx="1411986" cy="1116072"/>
          </a:xfrm>
          <a:prstGeom prst="roundRect">
            <a:avLst/>
          </a:prstGeom>
          <a:solidFill>
            <a:srgbClr val="C6C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Salty raw potato</a:t>
            </a:r>
            <a:endParaRPr lang="fa-IR" sz="2400" dirty="0"/>
          </a:p>
        </p:txBody>
      </p:sp>
      <p:cxnSp>
        <p:nvCxnSpPr>
          <p:cNvPr id="64" name="Straight Connector 63"/>
          <p:cNvCxnSpPr>
            <a:stCxn id="22" idx="2"/>
            <a:endCxn id="58" idx="0"/>
          </p:cNvCxnSpPr>
          <p:nvPr/>
        </p:nvCxnSpPr>
        <p:spPr>
          <a:xfrm rot="5400000">
            <a:off x="2575123" y="3704036"/>
            <a:ext cx="1286368" cy="1600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/>
          <p:cNvSpPr txBox="1">
            <a:spLocks/>
          </p:cNvSpPr>
          <p:nvPr/>
        </p:nvSpPr>
        <p:spPr>
          <a:xfrm>
            <a:off x="885842" y="362187"/>
            <a:ext cx="2160240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Vitamin</a:t>
            </a:r>
            <a:endParaRPr lang="fa-IR" sz="2400" dirty="0"/>
          </a:p>
        </p:txBody>
      </p:sp>
      <p:cxnSp>
        <p:nvCxnSpPr>
          <p:cNvPr id="38" name="Straight Connector 37"/>
          <p:cNvCxnSpPr>
            <a:stCxn id="34" idx="2"/>
            <a:endCxn id="9" idx="0"/>
          </p:cNvCxnSpPr>
          <p:nvPr/>
        </p:nvCxnSpPr>
        <p:spPr>
          <a:xfrm flipH="1">
            <a:off x="739340" y="1082267"/>
            <a:ext cx="1226622" cy="11111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2"/>
            <a:endCxn id="5" idx="0"/>
          </p:cNvCxnSpPr>
          <p:nvPr/>
        </p:nvCxnSpPr>
        <p:spPr>
          <a:xfrm rot="16200000" flipH="1">
            <a:off x="1748208" y="1300021"/>
            <a:ext cx="1080541" cy="645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2"/>
            <a:endCxn id="23" idx="0"/>
          </p:cNvCxnSpPr>
          <p:nvPr/>
        </p:nvCxnSpPr>
        <p:spPr>
          <a:xfrm rot="16200000" flipH="1">
            <a:off x="5687919" y="2016232"/>
            <a:ext cx="1113202" cy="1186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2"/>
            <a:endCxn id="22" idx="0"/>
          </p:cNvCxnSpPr>
          <p:nvPr/>
        </p:nvCxnSpPr>
        <p:spPr>
          <a:xfrm rot="5400000">
            <a:off x="4299180" y="1772146"/>
            <a:ext cx="1071282" cy="16328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61" idx="0"/>
          </p:cNvCxnSpPr>
          <p:nvPr/>
        </p:nvCxnSpPr>
        <p:spPr>
          <a:xfrm rot="16200000" flipH="1">
            <a:off x="3499620" y="4379739"/>
            <a:ext cx="1286368" cy="248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62" idx="0"/>
          </p:cNvCxnSpPr>
          <p:nvPr/>
        </p:nvCxnSpPr>
        <p:spPr>
          <a:xfrm rot="5400000">
            <a:off x="5871843" y="4166364"/>
            <a:ext cx="1246128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9" idx="0"/>
          </p:cNvCxnSpPr>
          <p:nvPr/>
        </p:nvCxnSpPr>
        <p:spPr>
          <a:xfrm>
            <a:off x="7023094" y="3902872"/>
            <a:ext cx="1046596" cy="12475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2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xmlns="" val="29340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635896" y="392931"/>
            <a:ext cx="1944216" cy="743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Protein</a:t>
            </a:r>
            <a:endParaRPr lang="fa-IR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329684" y="1988658"/>
            <a:ext cx="1728192" cy="72008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Fish</a:t>
            </a:r>
            <a:endParaRPr lang="fa-IR" sz="2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712818" y="2708738"/>
            <a:ext cx="1728192" cy="864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Sheep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meat</a:t>
            </a:r>
            <a:endParaRPr lang="fa-IR" sz="2400" dirty="0"/>
          </a:p>
        </p:txBody>
      </p:sp>
      <p:cxnSp>
        <p:nvCxnSpPr>
          <p:cNvPr id="8" name="Straight Connector 7"/>
          <p:cNvCxnSpPr>
            <a:stCxn id="4" idx="2"/>
            <a:endCxn id="5" idx="0"/>
          </p:cNvCxnSpPr>
          <p:nvPr/>
        </p:nvCxnSpPr>
        <p:spPr>
          <a:xfrm>
            <a:off x="4608004" y="1136477"/>
            <a:ext cx="2585776" cy="85218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 flipH="1">
            <a:off x="1979712" y="1136477"/>
            <a:ext cx="2628292" cy="85218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3</a:t>
            </a:r>
            <a:endParaRPr lang="fa-IR" sz="40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049230" y="5805264"/>
            <a:ext cx="172819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Hot stew meat</a:t>
            </a:r>
            <a:endParaRPr lang="fa-IR" sz="24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472100" y="5803684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Cold stew meat</a:t>
            </a:r>
            <a:endParaRPr lang="fa-IR" sz="2400" dirty="0"/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4608004" y="5084774"/>
            <a:ext cx="1728192" cy="71891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2"/>
            <a:endCxn id="6" idx="0"/>
          </p:cNvCxnSpPr>
          <p:nvPr/>
        </p:nvCxnSpPr>
        <p:spPr>
          <a:xfrm flipH="1">
            <a:off x="4576914" y="1136477"/>
            <a:ext cx="31090" cy="15722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5" idx="2"/>
          </p:cNvCxnSpPr>
          <p:nvPr/>
        </p:nvCxnSpPr>
        <p:spPr>
          <a:xfrm flipH="1">
            <a:off x="3019394" y="5093659"/>
            <a:ext cx="1562213" cy="7100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1115616" y="1988658"/>
            <a:ext cx="17281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Chicken meat</a:t>
            </a:r>
            <a:endParaRPr lang="fa-IR" sz="2400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3717511" y="4373579"/>
            <a:ext cx="17281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Stew s’ meat</a:t>
            </a:r>
            <a:endParaRPr lang="fa-IR" sz="2400" dirty="0"/>
          </a:p>
        </p:txBody>
      </p:sp>
      <p:cxnSp>
        <p:nvCxnSpPr>
          <p:cNvPr id="21" name="Straight Connector 20"/>
          <p:cNvCxnSpPr>
            <a:stCxn id="6" idx="2"/>
            <a:endCxn id="25" idx="0"/>
          </p:cNvCxnSpPr>
          <p:nvPr/>
        </p:nvCxnSpPr>
        <p:spPr>
          <a:xfrm>
            <a:off x="4576914" y="3573016"/>
            <a:ext cx="4693" cy="80056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578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\Desktop\۲۰۱۶۰۴۰۹_۲۰۴۵۵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9461"/>
            <a:ext cx="5760640" cy="324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li\Desktop\۲۰۱۶۰۴۰۹_۲۰۵۲۱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62" y="3861048"/>
            <a:ext cx="4577862" cy="300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li\Desktop\۲۰۱۶۰۴۰۹_۲۱۰۸۵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404077" cy="300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1200352" y="0"/>
            <a:ext cx="6948772" cy="620688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Figure1: Preference of ant between a Cotton ball and a Chicken meat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41802" y="61263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1547664" y="383531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6413997" y="383531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696295" y="710053"/>
            <a:ext cx="1008113" cy="6522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Nest of ant</a:t>
            </a:r>
            <a:endParaRPr lang="fa-IR" dirty="0"/>
          </a:p>
        </p:txBody>
      </p:sp>
      <p:cxnSp>
        <p:nvCxnSpPr>
          <p:cNvPr id="3" name="Straight Connector 2"/>
          <p:cNvCxnSpPr>
            <a:stCxn id="9" idx="3"/>
          </p:cNvCxnSpPr>
          <p:nvPr/>
        </p:nvCxnSpPr>
        <p:spPr>
          <a:xfrm>
            <a:off x="1704408" y="1036174"/>
            <a:ext cx="2579560" cy="23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3"/>
          </p:cNvCxnSpPr>
          <p:nvPr/>
        </p:nvCxnSpPr>
        <p:spPr>
          <a:xfrm flipH="1" flipV="1">
            <a:off x="1704408" y="1036174"/>
            <a:ext cx="2579560" cy="232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4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xmlns="" val="3226700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تحقیق\۲۰۱۶۰۱۲۸_۱۹۳۹۵۴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602" y="742558"/>
            <a:ext cx="6618273" cy="258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308202" y="2467128"/>
            <a:ext cx="1002557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Sugar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18258" y="2432962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pic>
        <p:nvPicPr>
          <p:cNvPr id="11" name="Picture 10" descr="C:\Users\Administrator\Desktop\تحقیق\۲۰۱۶۰۱۲۸_۲۰۰۰۴۸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51" y="3326983"/>
            <a:ext cx="4527863" cy="2979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:\Users\Administrator\AppData\Local\Microsoft\Windows\Temporary Internet Files\Content.Word\۲۰۱۶۰۱۲۸_۲۰۰۲۳۸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501" y="3317907"/>
            <a:ext cx="4527864" cy="2979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4681117" y="5387052"/>
            <a:ext cx="1043011" cy="474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Sugar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13" y="5403729"/>
            <a:ext cx="1095703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Sugar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01633" y="5387052"/>
            <a:ext cx="1079484" cy="474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2881" y="5368907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0352" y="0"/>
            <a:ext cx="6948772" cy="742558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Figure2: This test between salty and sugar cotton balls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6</a:t>
            </a:r>
            <a:endParaRPr lang="fa-IR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3851919" y="74255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9" name="Rounded Rectangle 18"/>
          <p:cNvSpPr/>
          <p:nvPr/>
        </p:nvSpPr>
        <p:spPr>
          <a:xfrm>
            <a:off x="1750323" y="332698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20" name="Rounded Rectangle 19"/>
          <p:cNvSpPr/>
          <p:nvPr/>
        </p:nvSpPr>
        <p:spPr>
          <a:xfrm>
            <a:off x="6384376" y="337173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01088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0494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rgbClr val="FFFF00"/>
                </a:solidFill>
              </a:rPr>
              <a:t>Carbohydrate:</a:t>
            </a:r>
            <a:r>
              <a:rPr lang="en-US" sz="2800" u="sng" dirty="0" smtClean="0">
                <a:solidFill>
                  <a:srgbClr val="FFFF00"/>
                </a:solidFill>
              </a:rPr>
              <a:t/>
            </a:r>
            <a:br>
              <a:rPr lang="en-US" sz="2800" u="sng" dirty="0" smtClean="0">
                <a:solidFill>
                  <a:srgbClr val="FFFF00"/>
                </a:solidFill>
              </a:rPr>
            </a:br>
            <a:endParaRPr lang="fa-IR" sz="2800" u="sng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Ali-Leiden\Desktop\۲۰۱۶۰۲۲۰_۱۰۲۵۳۶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482" y="862927"/>
            <a:ext cx="7143753" cy="265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0" y="3650938"/>
            <a:ext cx="4695481" cy="321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۰۴۶۵۸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898" y="3643641"/>
            <a:ext cx="4383102" cy="321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895599" y="0"/>
            <a:ext cx="5737301" cy="835725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 Preference of an between salt chips and salty raw potato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fa-I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7649" y="4384001"/>
            <a:ext cx="1199709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Salty raw potato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09665" y="4384001"/>
            <a:ext cx="1046473" cy="1072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Salty raw potato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74861" y="1302209"/>
            <a:ext cx="230425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Salty raw potato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225" y="4317525"/>
            <a:ext cx="1010756" cy="1072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Arial"/>
              </a:rPr>
              <a:t>Salty </a:t>
            </a:r>
            <a:r>
              <a:rPr lang="en-US" sz="2400" dirty="0">
                <a:ea typeface="Calibri"/>
                <a:cs typeface="Arial"/>
              </a:rPr>
              <a:t>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5638" y="1513930"/>
            <a:ext cx="1728192" cy="577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Arial"/>
              </a:rPr>
              <a:t>Salty </a:t>
            </a:r>
            <a:r>
              <a:rPr lang="en-US" sz="2400" dirty="0">
                <a:ea typeface="Calibri"/>
                <a:cs typeface="Arial"/>
              </a:rPr>
              <a:t>chips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97358" y="4210378"/>
            <a:ext cx="1260141" cy="847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Arial"/>
              </a:rPr>
              <a:t>Salty </a:t>
            </a:r>
            <a:r>
              <a:rPr lang="en-US" sz="2400" dirty="0">
                <a:ea typeface="Calibri"/>
                <a:cs typeface="Arial"/>
              </a:rPr>
              <a:t>chips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16277" y="862927"/>
            <a:ext cx="927724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8</a:t>
            </a:r>
            <a:endParaRPr lang="fa-IR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4033731" y="83671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1913438" y="366013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6566188" y="3694774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6267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-Leiden\Desktop\۲۰۱۶۰۲۲۰_۱۳۵۶۵۸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87" y="733871"/>
            <a:ext cx="9144000" cy="193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۳۵۷۴۶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43999" cy="214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۳۵۸۵۱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5328"/>
            <a:ext cx="9144000" cy="206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475655" y="-21081"/>
            <a:ext cx="6192688" cy="733234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Figure4:  This test between Popcorn and Snack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84856" y="-53620"/>
            <a:ext cx="1059143" cy="704484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9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211960" y="66632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211960" y="263691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211960" y="455823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6516215" y="1025035"/>
            <a:ext cx="2098211" cy="600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5604" y="1123645"/>
            <a:ext cx="1935609" cy="649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 popcorn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04248" y="5012426"/>
            <a:ext cx="2098211" cy="613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3568" y="5301208"/>
            <a:ext cx="2079625" cy="649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popcorn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16214" y="2984946"/>
            <a:ext cx="2098211" cy="726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71600" y="3284984"/>
            <a:ext cx="1935609" cy="649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popcorn</a:t>
            </a:r>
            <a:endParaRPr lang="en-US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2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1737</TotalTime>
  <Words>785</Words>
  <Application>Microsoft Office PowerPoint</Application>
  <PresentationFormat>On-screen Show (4:3)</PresentationFormat>
  <Paragraphs>211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Corbel</vt:lpstr>
      <vt:lpstr>Consolas</vt:lpstr>
      <vt:lpstr>Wingdings</vt:lpstr>
      <vt:lpstr>Tahoma</vt:lpstr>
      <vt:lpstr>Calibri</vt:lpstr>
      <vt:lpstr>Wingdings 2</vt:lpstr>
      <vt:lpstr>Wingdings 3</vt:lpstr>
      <vt:lpstr>Metro</vt:lpstr>
      <vt:lpstr>Slide 1</vt:lpstr>
      <vt:lpstr>Problem:</vt:lpstr>
      <vt:lpstr>Slide 3</vt:lpstr>
      <vt:lpstr>Slide 4</vt:lpstr>
      <vt:lpstr>Slide 5</vt:lpstr>
      <vt:lpstr>Slide 6</vt:lpstr>
      <vt:lpstr>Slide 7</vt:lpstr>
      <vt:lpstr>Carbohydrate: </vt:lpstr>
      <vt:lpstr>Slide 9</vt:lpstr>
      <vt:lpstr>Slide 10</vt:lpstr>
      <vt:lpstr>Slide 11</vt:lpstr>
      <vt:lpstr>Proteins: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Sony</cp:lastModifiedBy>
  <cp:revision>90</cp:revision>
  <dcterms:created xsi:type="dcterms:W3CDTF">2016-03-05T06:42:56Z</dcterms:created>
  <dcterms:modified xsi:type="dcterms:W3CDTF">2015-05-10T12:47:40Z</dcterms:modified>
</cp:coreProperties>
</file>