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8E87-70BA-4905-B06B-62B2A3EBED8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74BB-2415-43B6-82C6-3A952E1B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8E87-70BA-4905-B06B-62B2A3EBED8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74BB-2415-43B6-82C6-3A952E1B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3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1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8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6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0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>cashmere</a:t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3200" smtClean="0">
                <a:solidFill>
                  <a:srgbClr val="FFFF00"/>
                </a:solidFill>
                <a:latin typeface="Jokerman" panose="04090605060D06020702" pitchFamily="82" charset="0"/>
              </a:rPr>
              <a:t>(</a:t>
            </a:r>
            <a:r>
              <a:rPr lang="en-US" sz="2800" smtClean="0">
                <a:solidFill>
                  <a:srgbClr val="FFFF00"/>
                </a:solidFill>
                <a:latin typeface="Jokerman" panose="04090605060D06020702" pitchFamily="82" charset="0"/>
              </a:rPr>
              <a:t>coarsely-woven)</a:t>
            </a:r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2900" smtClean="0"/>
              <a:t>in the first stage ash didn’t remove honey, but in second stage when we washed, it cleared.</a:t>
            </a:r>
            <a:endParaRPr lang="fa-IR" sz="2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9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68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4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76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>Jersey      (fine-woven)</a:t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mtClean="0"/>
              <a:t>like the last one: as easy as pie in the first stage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9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3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8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91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Jokerman" panose="04090605060D06020702" pitchFamily="82" charset="0"/>
              </a:rPr>
              <a:t>Jersey</a:t>
            </a:r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2800" smtClean="0">
                <a:solidFill>
                  <a:srgbClr val="FFFF00"/>
                </a:solidFill>
                <a:latin typeface="Jokerman" panose="04090605060D06020702" pitchFamily="82" charset="0"/>
              </a:rPr>
              <a:t>(coarsely-woven)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Taint went deeply in cloth, and removed after two stages.</a:t>
            </a:r>
            <a:endParaRPr lang="fa-IR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Cashmere</a:t>
            </a:r>
            <a:r>
              <a:rPr lang="en-US" sz="2400" smtClean="0"/>
              <a:t>(coarsely-woven)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>quietly hard, but removed in the 1</a:t>
            </a:r>
            <a:r>
              <a:rPr lang="en-US" baseline="30000" smtClean="0"/>
              <a:t>st</a:t>
            </a:r>
            <a:r>
              <a:rPr lang="en-US" smtClean="0"/>
              <a:t> stage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smtClean="0"/>
              <a:t>Cashmere(fine-woven)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when 1</a:t>
            </a:r>
            <a:r>
              <a:rPr lang="en-US" baseline="30000" smtClean="0"/>
              <a:t>st</a:t>
            </a:r>
            <a:r>
              <a:rPr lang="en-US" smtClean="0"/>
              <a:t> stage was in progress there wasn't no sign of taint.  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crepe(coarsely-woven) </a:t>
            </a:r>
            <a:br>
              <a:rPr lang="en-US" smtClean="0"/>
            </a:br>
            <a:r>
              <a:rPr lang="en-US" smtClean="0"/>
              <a:t>we cleared it so hard, but in 1</a:t>
            </a:r>
            <a:r>
              <a:rPr lang="en-US" baseline="30000" smtClean="0"/>
              <a:t>st</a:t>
            </a:r>
            <a:r>
              <a:rPr lang="en-US" smtClean="0"/>
              <a:t> stage, because I heard that ash told me ‘bank on me.</a:t>
            </a:r>
            <a:r>
              <a:rPr lang="el-GR" smtClean="0"/>
              <a:t>’</a:t>
            </a:r>
            <a:r>
              <a:rPr lang="en-US" smtClean="0"/>
              <a:t>and it did it’s duty well.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3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conclusion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THE END</a:t>
            </a:r>
            <a:endParaRPr lang="fa-IR" sz="16600" dirty="0">
              <a:ln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</a:gradFill>
              <a:latin typeface="Edwardian Script ITC" panose="030303020407070D08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6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6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6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Edwardian Script ITC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cashmere (coarsely-woven) in the first stage ash didn’t remove honey, but in second stage when we washed, it cleared.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Jersey      (fine-woven) like the last one: as easy as pie in the first stage</vt:lpstr>
      <vt:lpstr>PowerPoint Presentation</vt:lpstr>
      <vt:lpstr>PowerPoint Presentation</vt:lpstr>
      <vt:lpstr>PowerPoint Presentation</vt:lpstr>
      <vt:lpstr>PowerPoint Presentation</vt:lpstr>
      <vt:lpstr>Jersey (coarsely-woven) Taint went deeply in cloth, and removed after two stages.</vt:lpstr>
      <vt:lpstr>Cashmere(coarsely-woven) quietly hard, but removed in the 1st stage</vt:lpstr>
      <vt:lpstr>Cashmere(fine-woven) when 1st stage was in progress there wasn't no sign of taint.  </vt:lpstr>
      <vt:lpstr>crepe(coarsely-woven)  we cleared it so hard, but in 1st stage, because I heard that ash told me ‘bank on me.’and it did it’s duty well.</vt:lpstr>
      <vt:lpstr>  </vt:lpstr>
      <vt:lpstr>conclusion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</dc:creator>
  <cp:lastModifiedBy>lord</cp:lastModifiedBy>
  <cp:revision>1</cp:revision>
  <dcterms:created xsi:type="dcterms:W3CDTF">2016-07-21T21:01:31Z</dcterms:created>
  <dcterms:modified xsi:type="dcterms:W3CDTF">2016-07-21T21:01:31Z</dcterms:modified>
</cp:coreProperties>
</file>