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9707-CBAE-4DC3-BC3C-F057EF89B5B9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351-2314-465C-8D8B-3B7A5981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3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E9707-CBAE-4DC3-BC3C-F057EF89B5B9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3351-2314-465C-8D8B-3B7A5981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7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5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1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450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2622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6736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4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525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0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9874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3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8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0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03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43663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lord</dc:creator>
  <cp:lastModifiedBy>lord</cp:lastModifiedBy>
  <cp:revision>1</cp:revision>
  <dcterms:created xsi:type="dcterms:W3CDTF">2016-07-21T19:32:27Z</dcterms:created>
  <dcterms:modified xsi:type="dcterms:W3CDTF">2016-07-21T19:32:27Z</dcterms:modified>
</cp:coreProperties>
</file>