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slideMasters/slideMaster2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Masters/slideMaster3.xml" ContentType="application/vnd.openxmlformats-officedocument.presentationml.slideMaster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48" r:id="rId1"/>
    <p:sldMasterId id="2147483649" r:id="rId2"/>
    <p:sldMasterId id="2147483650" r:id="rId3"/>
  </p:sldMasterIdLst>
  <p:notesMasterIdLst>
    <p:notesMasterId r:id="rId4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y="6858000" cx="12192000"/>
  <p:notesSz cx="6858000" cy="9144000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15569" autoAdjust="0"/>
    <p:restoredTop sz="94660"/>
  </p:normalViewPr>
  <p:slideViewPr>
    <p:cSldViewPr>
      <p:cViewPr varScale="1">
        <p:scale>
          <a:sx n="88" d="100"/>
          <a:sy n="88" d="100"/>
        </p:scale>
        <p:origin x="470" y="62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tableStyles" Target="tableStyles.xml"/><Relationship Id="rId33" Type="http://schemas.openxmlformats.org/officeDocument/2006/relationships/presProps" Target="presProps.xml"/><Relationship Id="rId34" Type="http://schemas.openxmlformats.org/officeDocument/2006/relationships/viewProps" Target="viewProps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1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3" name="Header Placeholder 1048889"/>
          <p:cNvSpPr txBox="1">
            <a:spLocks noGrp="1"/>
          </p:cNvSpPr>
          <p:nvPr>
            <p:ph type="hdr" sz="quarter"/>
          </p:nvPr>
        </p:nvSpPr>
        <p:spPr>
          <a:xfrm>
            <a:off x="2" y="1"/>
            <a:ext cx="3076575" cy="512763"/>
          </a:xfrm>
          <a:prstGeom prst="rect"/>
          <a:noFill/>
          <a:ln>
            <a:noFill/>
          </a:ln>
        </p:spPr>
        <p:txBody>
          <a:bodyPr anchor="t" bIns="45745" lIns="91492" rIns="91492" tIns="45745" wrap="square"/>
          <a:lstStyle>
            <a:lvl1pPr algn="l" lvl="0">
              <a:defRPr sz="1100"/>
            </a:lvl1pPr>
          </a:lstStyle>
          <a:p/>
        </p:txBody>
      </p:sp>
      <p:sp>
        <p:nvSpPr>
          <p:cNvPr id="1048934" name="Date Placeholder 1048890"/>
          <p:cNvSpPr txBox="1">
            <a:spLocks noGrp="1"/>
          </p:cNvSpPr>
          <p:nvPr>
            <p:ph type="dt" idx="1"/>
          </p:nvPr>
        </p:nvSpPr>
        <p:spPr>
          <a:xfrm>
            <a:off x="4021139" y="1"/>
            <a:ext cx="3076575" cy="512763"/>
          </a:xfrm>
          <a:prstGeom prst="rect"/>
          <a:noFill/>
          <a:ln>
            <a:noFill/>
          </a:ln>
        </p:spPr>
        <p:txBody>
          <a:bodyPr anchor="t" bIns="45745" lIns="91492" rIns="91492" tIns="45745" wrap="square"/>
          <a:lstStyle>
            <a:lvl1pPr algn="r" lvl="0">
              <a:defRPr sz="1100"/>
            </a:lvl1pPr>
          </a:lstStyle>
          <a:p/>
        </p:txBody>
      </p:sp>
      <p:sp>
        <p:nvSpPr>
          <p:cNvPr id="1048935" name="Slide Image Placeholder 1048891"/>
          <p:cNvSpPr txBox="1">
            <a:spLocks noChangeAspect="1" noRot="1" noGrp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/>
          </a:ln>
        </p:spPr>
        <p:txBody>
          <a:bodyPr/>
          <a:lstStyle>
            <a:lvl1pPr lvl="0"/>
          </a:lstStyle>
          <a:p/>
        </p:txBody>
      </p:sp>
      <p:sp>
        <p:nvSpPr>
          <p:cNvPr id="1048936" name="Notes Placeholder 1048892"/>
          <p:cNvSpPr txBox="1">
            <a:spLocks noGrp="1"/>
          </p:cNvSpPr>
          <p:nvPr>
            <p:ph type="body" sz="quarter" idx="3"/>
          </p:nvPr>
        </p:nvSpPr>
        <p:spPr>
          <a:xfrm>
            <a:off x="709614" y="4862514"/>
            <a:ext cx="5680075" cy="4605338"/>
          </a:xfrm>
          <a:prstGeom prst="rect"/>
          <a:noFill/>
          <a:ln>
            <a:noFill/>
          </a:ln>
        </p:spPr>
        <p:txBody>
          <a:bodyPr anchor="t" bIns="45745" lIns="91492" rIns="91492" tIns="45745" wrap="square"/>
          <a:lstStyle>
            <a:lvl1pPr lvl="0"/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48937" name="Footer Placeholder 1048893"/>
          <p:cNvSpPr txBox="1">
            <a:spLocks noGrp="1"/>
          </p:cNvSpPr>
          <p:nvPr>
            <p:ph type="ftr" sz="quarter" idx="4"/>
          </p:nvPr>
        </p:nvSpPr>
        <p:spPr>
          <a:xfrm>
            <a:off x="2" y="9720264"/>
            <a:ext cx="3076575" cy="512762"/>
          </a:xfrm>
          <a:prstGeom prst="rect"/>
          <a:noFill/>
          <a:ln>
            <a:noFill/>
          </a:ln>
        </p:spPr>
        <p:txBody>
          <a:bodyPr anchor="b" bIns="45745" lIns="91492" rIns="91492" tIns="45745" wrap="square"/>
          <a:lstStyle>
            <a:lvl1pPr algn="l" lvl="0">
              <a:defRPr sz="1100"/>
            </a:lvl1pPr>
          </a:lstStyle>
          <a:p/>
        </p:txBody>
      </p:sp>
      <p:sp>
        <p:nvSpPr>
          <p:cNvPr id="1048938" name="Slide Number Placeholder 1048894"/>
          <p:cNvSpPr txBox="1">
            <a:spLocks noGrp="1"/>
          </p:cNvSpPr>
          <p:nvPr>
            <p:ph type="sldNum" sz="quarter" idx="5"/>
          </p:nvPr>
        </p:nvSpPr>
        <p:spPr>
          <a:xfrm>
            <a:off x="4021139" y="9720264"/>
            <a:ext cx="3076575" cy="512762"/>
          </a:xfrm>
          <a:prstGeom prst="rect"/>
          <a:noFill/>
          <a:ln>
            <a:noFill/>
          </a:ln>
        </p:spPr>
        <p:txBody>
          <a:bodyPr anchor="b" bIns="45745" lIns="91492" rIns="91492" tIns="45745" wrap="square"/>
          <a:lstStyle>
            <a:lvl1pPr algn="r" lvl="0">
              <a:defRPr sz="1100"/>
            </a:lvl1pPr>
          </a:lstStyle>
          <a:p>
            <a:fld id="{8B38DBA3-52F9-4AF4-A6A4-FA4D7DB2F99C}" type="slidenum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ero Text"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2" name="Title 1048756"/>
          <p:cNvSpPr txBox="1">
            <a:spLocks noGrp="1"/>
          </p:cNvSpPr>
          <p:nvPr>
            <p:ph type="title"/>
          </p:nvPr>
        </p:nvSpPr>
        <p:spPr>
          <a:xfrm>
            <a:off x="609601" y="274321"/>
            <a:ext cx="10973647" cy="1143635"/>
          </a:xfrm>
          <a:prstGeom prst="rect"/>
        </p:spPr>
        <p:txBody>
          <a:bodyPr anchor="ctr" bIns="45720" lIns="91440" rIns="91440" tIns="45720" wrap="square"/>
          <a:lstStyle>
            <a:lvl1pPr algn="l" indent="0" lvl="0" marL="0">
              <a:lnSpc>
                <a:spcPct val="100000"/>
              </a:lnSpc>
              <a:buNone/>
            </a:lvl1pPr>
          </a:lstStyle>
          <a:p>
            <a:pPr algn="l" indent="0" lvl="0" marL="0">
              <a:lnSpc>
                <a:spcPct val="100000"/>
              </a:lnSpc>
              <a:buNone/>
            </a:pPr>
            <a:r>
              <a:rPr sz="4400">
                <a:solidFill>
                  <a:schemeClr val="tx1"/>
                </a:solidFill>
                <a:latin typeface="NanumGothic"/>
              </a:rPr>
              <a:t>Master Title</a:t>
            </a:r>
          </a:p>
        </p:txBody>
      </p:sp>
      <p:sp>
        <p:nvSpPr>
          <p:cNvPr id="1048753" name="Text Placeholder 1048757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10973647" cy="4526916"/>
          </a:xfrm>
          <a:prstGeom prst="rect"/>
        </p:spPr>
        <p:txBody>
          <a:bodyPr anchor="t" bIns="45720" lIns="91440" rIns="91440" tIns="45720" wrap="square"/>
          <a:lstStyle>
            <a:lvl1pPr algn="r" indent="-228600" lvl="0" marL="20574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lvl1pPr>
          </a:lstStyle>
          <a:p>
            <a:pPr algn="r" indent="-228600" lvl="0" marL="2286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800">
                <a:solidFill>
                  <a:schemeClr val="tx1"/>
                </a:solidFill>
                <a:latin typeface="NanumGothic"/>
              </a:rPr>
              <a:t>Click to edit Master text styles.</a:t>
            </a:r>
          </a:p>
          <a:p>
            <a:pPr algn="r" indent="-228600" lvl="0" marL="6858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400">
                <a:solidFill>
                  <a:schemeClr val="tx1"/>
                </a:solidFill>
                <a:latin typeface="NanumGothic"/>
              </a:rPr>
              <a:t>Second level</a:t>
            </a:r>
          </a:p>
          <a:p>
            <a:pPr algn="r" indent="-228600" lvl="0" marL="11430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000">
                <a:solidFill>
                  <a:schemeClr val="tx1"/>
                </a:solidFill>
                <a:latin typeface="NanumGothic"/>
              </a:rPr>
              <a:t>Third level</a:t>
            </a:r>
          </a:p>
          <a:p>
            <a:pPr algn="r" indent="-228600" lvl="0" marL="16002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NanumGothic"/>
              </a:rPr>
              <a:t>Fourth level</a:t>
            </a:r>
          </a:p>
          <a:p>
            <a:pPr algn="r" indent="-228600" lvl="0" marL="20574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600">
                <a:solidFill>
                  <a:schemeClr val="tx1"/>
                </a:solidFill>
                <a:latin typeface="NanumGothic"/>
              </a:rPr>
              <a:t>Fifth level</a:t>
            </a:r>
          </a:p>
        </p:txBody>
      </p:sp>
      <p:sp>
        <p:nvSpPr>
          <p:cNvPr id="1048754" name="Slide Number Placeholder 1048758"/>
          <p:cNvSpPr txBox="1">
            <a:spLocks noGrp="1"/>
          </p:cNvSpPr>
          <p:nvPr>
            <p:ph type="sldNum" idx="12"/>
          </p:nvPr>
        </p:nvSpPr>
        <p:spPr>
          <a:xfrm>
            <a:off x="9144002" y="6263641"/>
            <a:ext cx="2439246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>
            <a:fld id="{8B38DBA3-52F9-4AF4-A6A4-FA4D7DB2F99C}" type="slidenum"/>
          </a:p>
        </p:txBody>
      </p:sp>
      <p:sp>
        <p:nvSpPr>
          <p:cNvPr id="1048755" name="Date Placeholder 1048759"/>
          <p:cNvSpPr txBox="1">
            <a:spLocks noGrp="1"/>
          </p:cNvSpPr>
          <p:nvPr>
            <p:ph type="dt" idx="10"/>
          </p:nvPr>
        </p:nvSpPr>
        <p:spPr>
          <a:xfrm>
            <a:off x="609601" y="6263641"/>
            <a:ext cx="24392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  <p:sp>
        <p:nvSpPr>
          <p:cNvPr id="1048756" name="Footer Placeholder 1048760"/>
          <p:cNvSpPr txBox="1">
            <a:spLocks noGrp="1"/>
          </p:cNvSpPr>
          <p:nvPr>
            <p:ph type="ftr" idx="11"/>
          </p:nvPr>
        </p:nvSpPr>
        <p:spPr>
          <a:xfrm>
            <a:off x="4267201" y="6263641"/>
            <a:ext cx="36584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Object"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8" name="Title 1048761"/>
          <p:cNvSpPr txBox="1">
            <a:spLocks noGrp="1"/>
          </p:cNvSpPr>
          <p:nvPr>
            <p:ph type="title"/>
          </p:nvPr>
        </p:nvSpPr>
        <p:spPr>
          <a:xfrm>
            <a:off x="609601" y="274321"/>
            <a:ext cx="10973647" cy="1143635"/>
          </a:xfrm>
          <a:prstGeom prst="rect"/>
        </p:spPr>
        <p:txBody>
          <a:bodyPr anchor="ctr" bIns="45720" lIns="91440" rIns="91440" tIns="45720" wrap="square"/>
          <a:lstStyle>
            <a:lvl1pPr algn="l" indent="0" lvl="0" marL="0">
              <a:lnSpc>
                <a:spcPct val="100000"/>
              </a:lnSpc>
              <a:buNone/>
            </a:lvl1pPr>
          </a:lstStyle>
          <a:p>
            <a:pPr algn="l" indent="0" lvl="0" marL="0">
              <a:lnSpc>
                <a:spcPct val="100000"/>
              </a:lnSpc>
              <a:buNone/>
            </a:pPr>
            <a:r>
              <a:rPr sz="4400">
                <a:solidFill>
                  <a:schemeClr val="tx1"/>
                </a:solidFill>
                <a:latin typeface="NanumGothic"/>
              </a:rPr>
              <a:t>Master Title</a:t>
            </a:r>
          </a:p>
        </p:txBody>
      </p:sp>
      <p:sp>
        <p:nvSpPr>
          <p:cNvPr id="1048769" name="Text Placeholder 104876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9880" cy="4526916"/>
          </a:xfrm>
          <a:prstGeom prst="rect"/>
        </p:spPr>
        <p:txBody>
          <a:bodyPr anchor="t" bIns="45720" lIns="91440" rIns="91440" tIns="45720" wrap="square"/>
          <a:lstStyle>
            <a:lvl1pPr algn="r" indent="-228600" lvl="0" marL="20574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lvl1pPr>
          </a:lstStyle>
          <a:p>
            <a:pPr algn="r" indent="-228600" lvl="0" marL="2286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900">
                <a:solidFill>
                  <a:schemeClr val="tx1"/>
                </a:solidFill>
                <a:latin typeface="NanumGothic"/>
              </a:rPr>
              <a:t>Click to edit Master text styles.</a:t>
            </a:r>
          </a:p>
          <a:p>
            <a:pPr algn="r" indent="-228600" lvl="0" marL="6858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400">
                <a:solidFill>
                  <a:schemeClr val="tx1"/>
                </a:solidFill>
                <a:latin typeface="NanumGothic"/>
              </a:rPr>
              <a:t>Second level</a:t>
            </a:r>
          </a:p>
          <a:p>
            <a:pPr algn="r" indent="-228600" lvl="0" marL="11430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000">
                <a:solidFill>
                  <a:schemeClr val="tx1"/>
                </a:solidFill>
                <a:latin typeface="NanumGothic"/>
              </a:rPr>
              <a:t>Third level</a:t>
            </a:r>
          </a:p>
          <a:p>
            <a:pPr algn="r" indent="-228600" lvl="0" marL="16002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NanumGothic"/>
              </a:rPr>
              <a:t>Fourth level</a:t>
            </a:r>
          </a:p>
          <a:p>
            <a:pPr algn="r" indent="-228600" lvl="0" marL="20574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600">
                <a:solidFill>
                  <a:schemeClr val="tx1"/>
                </a:solidFill>
                <a:latin typeface="NanumGothic"/>
              </a:rPr>
              <a:t>Fifth level</a:t>
            </a:r>
          </a:p>
        </p:txBody>
      </p:sp>
      <p:sp>
        <p:nvSpPr>
          <p:cNvPr id="1048770" name="Text Placeholder 1048763"/>
          <p:cNvSpPr txBox="1">
            <a:spLocks noGrp="1"/>
          </p:cNvSpPr>
          <p:nvPr>
            <p:ph type="body" idx="2"/>
          </p:nvPr>
        </p:nvSpPr>
        <p:spPr>
          <a:xfrm>
            <a:off x="6193367" y="1600201"/>
            <a:ext cx="5389879" cy="4526916"/>
          </a:xfrm>
          <a:prstGeom prst="rect"/>
        </p:spPr>
        <p:txBody>
          <a:bodyPr anchor="t" bIns="45720" lIns="91440" rIns="91440" tIns="45720" wrap="square"/>
          <a:lstStyle>
            <a:lvl1pPr algn="r" indent="-228600" lvl="0" marL="20574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lvl1pPr>
          </a:lstStyle>
          <a:p>
            <a:pPr algn="r" indent="-228600" lvl="0" marL="2286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900">
                <a:solidFill>
                  <a:schemeClr val="tx1"/>
                </a:solidFill>
                <a:latin typeface="NanumGothic"/>
              </a:rPr>
              <a:t>Click to edit Master text styles.</a:t>
            </a:r>
          </a:p>
          <a:p>
            <a:pPr algn="r" indent="-228600" lvl="0" marL="6858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400">
                <a:solidFill>
                  <a:schemeClr val="tx1"/>
                </a:solidFill>
                <a:latin typeface="NanumGothic"/>
              </a:rPr>
              <a:t>Second level</a:t>
            </a:r>
          </a:p>
          <a:p>
            <a:pPr algn="r" indent="-228600" lvl="0" marL="11430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000">
                <a:solidFill>
                  <a:schemeClr val="tx1"/>
                </a:solidFill>
                <a:latin typeface="NanumGothic"/>
              </a:rPr>
              <a:t>Third level</a:t>
            </a:r>
          </a:p>
          <a:p>
            <a:pPr algn="r" indent="-228600" lvl="0" marL="16002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NanumGothic"/>
              </a:rPr>
              <a:t>Fourth level</a:t>
            </a:r>
          </a:p>
          <a:p>
            <a:pPr algn="r" indent="-228600" lvl="0" marL="20574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600">
                <a:solidFill>
                  <a:schemeClr val="tx1"/>
                </a:solidFill>
                <a:latin typeface="NanumGothic"/>
              </a:rPr>
              <a:t>Fifth level</a:t>
            </a:r>
          </a:p>
        </p:txBody>
      </p:sp>
      <p:sp>
        <p:nvSpPr>
          <p:cNvPr id="1048771" name="Slide Number Placeholder 1048764"/>
          <p:cNvSpPr txBox="1">
            <a:spLocks noGrp="1"/>
          </p:cNvSpPr>
          <p:nvPr>
            <p:ph type="sldNum" idx="12"/>
          </p:nvPr>
        </p:nvSpPr>
        <p:spPr>
          <a:xfrm>
            <a:off x="9144002" y="6263641"/>
            <a:ext cx="2439246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>
            <a:fld id="{8B38DBA3-52F9-4AF4-A6A4-FA4D7DB2F99C}" type="slidenum"/>
          </a:p>
        </p:txBody>
      </p:sp>
      <p:sp>
        <p:nvSpPr>
          <p:cNvPr id="1048772" name="Date Placeholder 1048765"/>
          <p:cNvSpPr txBox="1">
            <a:spLocks noGrp="1"/>
          </p:cNvSpPr>
          <p:nvPr>
            <p:ph type="dt" idx="10"/>
          </p:nvPr>
        </p:nvSpPr>
        <p:spPr>
          <a:xfrm>
            <a:off x="609601" y="6263641"/>
            <a:ext cx="24392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  <p:sp>
        <p:nvSpPr>
          <p:cNvPr id="1048773" name="Footer Placeholder 1048766"/>
          <p:cNvSpPr txBox="1">
            <a:spLocks noGrp="1"/>
          </p:cNvSpPr>
          <p:nvPr>
            <p:ph type="ftr" idx="11"/>
          </p:nvPr>
        </p:nvSpPr>
        <p:spPr>
          <a:xfrm>
            <a:off x="4267201" y="6263641"/>
            <a:ext cx="36584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8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59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algn="l" indent="0" marL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 lang="en-US"/>
          </a:p>
        </p:txBody>
      </p:sp>
      <p:sp>
        <p:nvSpPr>
          <p:cNvPr id="104886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62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ah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6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5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85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5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5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5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6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b="0" cap="none" sz="40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77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algn="l" indent="0" marL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87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7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80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8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0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921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922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92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92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925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9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1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32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indent="0" marL="0">
              <a:buNone/>
              <a:defRPr b="0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833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83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indent="0" marL="0">
              <a:buNone/>
              <a:defRPr b="0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835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83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3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3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3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4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4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5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5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62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2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3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b="0" sz="20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8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88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88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8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8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8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0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b="0" sz="24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41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dirty="0" lang="en-US"/>
          </a:p>
        </p:txBody>
      </p:sp>
      <p:sp>
        <p:nvSpPr>
          <p:cNvPr id="1048842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indent="0" marL="0">
              <a:buNone/>
              <a:defRPr sz="12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84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4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45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4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 and Image"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2" name="Title 1048767"/>
          <p:cNvSpPr txBox="1">
            <a:spLocks noGrp="1"/>
          </p:cNvSpPr>
          <p:nvPr>
            <p:ph type="title"/>
          </p:nvPr>
        </p:nvSpPr>
        <p:spPr>
          <a:xfrm>
            <a:off x="609601" y="274320"/>
            <a:ext cx="4012354" cy="1162050"/>
          </a:xfrm>
          <a:prstGeom prst="rect"/>
        </p:spPr>
        <p:txBody>
          <a:bodyPr anchor="b" bIns="45720" lIns="91440" rIns="91440" tIns="45720" wrap="square"/>
          <a:lstStyle>
            <a:lvl1pPr algn="r" indent="0" lvl="0" marL="0">
              <a:lnSpc>
                <a:spcPct val="100000"/>
              </a:lnSpc>
              <a:buNone/>
            </a:lvl1pPr>
          </a:lstStyle>
          <a:p>
            <a:pPr algn="r" indent="0" lvl="0" marL="0">
              <a:lnSpc>
                <a:spcPct val="100000"/>
              </a:lnSpc>
              <a:buNone/>
            </a:pPr>
            <a:r>
              <a:rPr sz="2000">
                <a:solidFill>
                  <a:schemeClr val="tx1"/>
                </a:solidFill>
                <a:latin typeface="NanumGothic"/>
              </a:rPr>
              <a:t>Master subTitle</a:t>
            </a:r>
          </a:p>
        </p:txBody>
      </p:sp>
      <p:sp>
        <p:nvSpPr>
          <p:cNvPr id="1048743" name="Text Placeholder 1048768"/>
          <p:cNvSpPr txBox="1">
            <a:spLocks noGrp="1"/>
          </p:cNvSpPr>
          <p:nvPr>
            <p:ph type="body" idx="1"/>
          </p:nvPr>
        </p:nvSpPr>
        <p:spPr>
          <a:xfrm>
            <a:off x="609601" y="1435735"/>
            <a:ext cx="4012354" cy="4691380"/>
          </a:xfrm>
          <a:prstGeom prst="rect"/>
        </p:spPr>
        <p:txBody>
          <a:bodyPr anchor="t" bIns="45720" lIns="91440" rIns="91440" tIns="45720" wrap="square"/>
          <a:lstStyle>
            <a:lvl1pPr algn="r" indent="0" lvl="0" marL="0">
              <a:lnSpc>
                <a:spcPct val="100000"/>
              </a:lnSpc>
              <a:buNone/>
            </a:lvl1pPr>
          </a:lstStyle>
          <a:p>
            <a:pPr algn="r" indent="0" lvl="0" marL="0">
              <a:lnSpc>
                <a:spcPct val="100000"/>
              </a:lnSpc>
              <a:buNone/>
            </a:pPr>
            <a:r>
              <a:rPr sz="1400">
                <a:solidFill>
                  <a:schemeClr val="tx1"/>
                </a:solidFill>
                <a:latin typeface="NanumGothic"/>
              </a:rPr>
              <a:t>Master subTitle</a:t>
            </a:r>
          </a:p>
        </p:txBody>
      </p:sp>
      <p:sp>
        <p:nvSpPr>
          <p:cNvPr id="1048744" name="Content Placeholder 1048769"/>
          <p:cNvSpPr txBox="1">
            <a:spLocks noGrp="1"/>
          </p:cNvSpPr>
          <p:nvPr>
            <p:ph idx="2"/>
          </p:nvPr>
        </p:nvSpPr>
        <p:spPr>
          <a:xfrm>
            <a:off x="4767580" y="457201"/>
            <a:ext cx="6815666" cy="5487036"/>
          </a:xfrm>
          <a:prstGeom prst="rect"/>
        </p:spPr>
        <p:txBody>
          <a:bodyPr anchor="t" bIns="45720" lIns="91440" rIns="91440" tIns="45720" wrap="square"/>
          <a:lstStyle>
            <a:lvl1pPr algn="r" indent="0" lvl="0" marL="0">
              <a:lnSpc>
                <a:spcPct val="100000"/>
              </a:lnSpc>
              <a:buNone/>
            </a:lvl1pPr>
          </a:lstStyle>
          <a:p>
            <a:pPr algn="r" indent="0" lvl="0" marL="0">
              <a:lnSpc>
                <a:spcPct val="100000"/>
              </a:lnSpc>
              <a:buNone/>
            </a:pPr>
            <a:r>
              <a:rPr sz="2000">
                <a:solidFill>
                  <a:schemeClr val="tx1"/>
                </a:solidFill>
                <a:latin typeface="NanumGothic"/>
              </a:rPr>
              <a:t>Picture</a:t>
            </a:r>
          </a:p>
        </p:txBody>
      </p:sp>
      <p:sp>
        <p:nvSpPr>
          <p:cNvPr id="1048745" name="Slide Number Placeholder 1048770"/>
          <p:cNvSpPr txBox="1">
            <a:spLocks noGrp="1"/>
          </p:cNvSpPr>
          <p:nvPr>
            <p:ph type="sldNum" idx="12"/>
          </p:nvPr>
        </p:nvSpPr>
        <p:spPr>
          <a:xfrm>
            <a:off x="9144002" y="6263641"/>
            <a:ext cx="2439246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>
            <a:fld id="{8B38DBA3-52F9-4AF4-A6A4-FA4D7DB2F99C}" type="slidenum"/>
          </a:p>
        </p:txBody>
      </p:sp>
      <p:sp>
        <p:nvSpPr>
          <p:cNvPr id="1048746" name="Date Placeholder 1048771"/>
          <p:cNvSpPr txBox="1">
            <a:spLocks noGrp="1"/>
          </p:cNvSpPr>
          <p:nvPr>
            <p:ph type="dt" idx="10"/>
          </p:nvPr>
        </p:nvSpPr>
        <p:spPr>
          <a:xfrm>
            <a:off x="609601" y="6263641"/>
            <a:ext cx="24392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  <p:sp>
        <p:nvSpPr>
          <p:cNvPr id="1048747" name="Footer Placeholder 1048772"/>
          <p:cNvSpPr txBox="1">
            <a:spLocks noGrp="1"/>
          </p:cNvSpPr>
          <p:nvPr>
            <p:ph type="ftr" idx="11"/>
          </p:nvPr>
        </p:nvSpPr>
        <p:spPr>
          <a:xfrm>
            <a:off x="4267201" y="6263641"/>
            <a:ext cx="36584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0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b="0" cap="none" sz="48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71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algn="l" indent="0" marL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87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7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74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7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5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b="0" cap="none" sz="48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90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indent="0" marL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indent="0" marL="457200">
              <a:buFontTx/>
              <a:buNone/>
            </a:lvl2pPr>
            <a:lvl3pPr indent="0" marL="914400">
              <a:buFontTx/>
              <a:buNone/>
            </a:lvl3pPr>
            <a:lvl4pPr indent="0" marL="1371600">
              <a:buFontTx/>
              <a:buNone/>
            </a:lvl4pPr>
            <a:lvl5pPr indent="0" marL="1828800">
              <a:buFontTx/>
              <a:buNone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907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algn="l" indent="0" marL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9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9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910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9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  <p:sp>
        <p:nvSpPr>
          <p:cNvPr id="1048912" name="TextBox 13"/>
          <p:cNvSpPr txBox="1"/>
          <p:nvPr/>
        </p:nvSpPr>
        <p:spPr>
          <a:xfrm>
            <a:off x="2467652" y="648005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p>
            <a:pPr lvl="0"/>
            <a:r>
              <a:rPr baseline="0" dirty="0" sz="8000" lang="en-US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048913" name="TextBox 14"/>
          <p:cNvSpPr txBox="1"/>
          <p:nvPr/>
        </p:nvSpPr>
        <p:spPr>
          <a:xfrm>
            <a:off x="11114852" y="2905306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p>
            <a:pPr lvl="0"/>
            <a:r>
              <a:rPr baseline="0" dirty="0" sz="8000" lang="en-US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7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b="0" sz="48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928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anchor="t" bIns="45720" lIns="91440" rIns="91440" rtlCol="0" tIns="45720" vert="horz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indent="0" lvl="0" marL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4892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93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93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9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9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b="0" cap="none" sz="48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9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indent="0" marL="0">
              <a:buFontTx/>
              <a:buNone/>
              <a:defRPr sz="2400">
                <a:solidFill>
                  <a:schemeClr val="accent1"/>
                </a:solidFill>
              </a:defRPr>
            </a:lvl1pPr>
            <a:lvl2pPr indent="0" marL="457200">
              <a:buFontTx/>
              <a:buNone/>
            </a:lvl2pPr>
            <a:lvl3pPr indent="0" marL="914400">
              <a:buFontTx/>
              <a:buNone/>
            </a:lvl3pPr>
            <a:lvl4pPr indent="0" marL="1371600">
              <a:buFontTx/>
              <a:buNone/>
            </a:lvl4pPr>
            <a:lvl5pPr indent="0" marL="1828800">
              <a:buFontTx/>
              <a:buNone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891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anchor="t" bIns="45720" lIns="91440" rIns="91440" rtlCol="0" tIns="45720" vert="horz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indent="0" lvl="0" marL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4889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9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94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9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  <p:sp>
        <p:nvSpPr>
          <p:cNvPr id="1048896" name="TextBox 16"/>
          <p:cNvSpPr txBox="1"/>
          <p:nvPr/>
        </p:nvSpPr>
        <p:spPr>
          <a:xfrm>
            <a:off x="2467652" y="648005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p>
            <a:pPr lvl="0"/>
            <a:r>
              <a:rPr baseline="0" dirty="0" sz="8000" lang="en-US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048897" name="TextBox 17"/>
          <p:cNvSpPr txBox="1"/>
          <p:nvPr/>
        </p:nvSpPr>
        <p:spPr>
          <a:xfrm>
            <a:off x="11114852" y="2905306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p>
            <a:pPr lvl="0"/>
            <a:r>
              <a:rPr baseline="0" dirty="0" sz="8000" lang="en-US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8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b="0" sz="48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9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indent="0" marL="0">
              <a:buFontTx/>
              <a:buNone/>
              <a:defRPr sz="2400">
                <a:solidFill>
                  <a:schemeClr val="accent1"/>
                </a:solidFill>
              </a:defRPr>
            </a:lvl1pPr>
            <a:lvl2pPr indent="0" marL="457200">
              <a:buFontTx/>
              <a:buNone/>
            </a:lvl2pPr>
            <a:lvl3pPr indent="0" marL="914400">
              <a:buFontTx/>
              <a:buNone/>
            </a:lvl3pPr>
            <a:lvl4pPr indent="0" marL="1371600">
              <a:buFontTx/>
              <a:buNone/>
            </a:lvl4pPr>
            <a:lvl5pPr indent="0" marL="1828800">
              <a:buFontTx/>
              <a:buNone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900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anchor="t" bIns="45720" lIns="91440" rIns="91440" rtlCol="0" tIns="45720" vert="horz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indent="0" lvl="0" marL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4890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90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903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90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915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anchor="t" vert="eaVert"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9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9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91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9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4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anchor="ctr" vert="eaVert"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6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86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6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6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title">
  <p:cSld name="Title Slide"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9" name="Rectangle 9"/>
          <p:cNvSpPr/>
          <p:nvPr/>
        </p:nvSpPr>
        <p:spPr>
          <a:xfrm>
            <a:off x="0" y="0"/>
            <a:ext cx="12192000" cy="4572001"/>
          </a:xfrm>
          <a:prstGeom prst="rect"/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820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ah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821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baseline="0" sz="5000" spc="2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22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anchor="ctr" lIns="91440" rIns="91440">
            <a:normAutofit/>
          </a:bodyPr>
          <a:lstStyle>
            <a:lvl1pPr algn="l" indent="0" mar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algn="ctr" indent="0" marL="457200">
              <a:buNone/>
              <a:defRPr sz="18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800"/>
            </a:lvl4pPr>
            <a:lvl5pPr algn="ctr" indent="0" marL="1828800">
              <a:buNone/>
              <a:defRPr sz="1800"/>
            </a:lvl5pPr>
            <a:lvl6pPr algn="ctr" indent="0" marL="2286000">
              <a:buNone/>
              <a:defRPr sz="1800"/>
            </a:lvl6pPr>
            <a:lvl7pPr algn="ctr" indent="0" marL="2743200">
              <a:buNone/>
              <a:defRPr sz="1800"/>
            </a:lvl7pPr>
            <a:lvl8pPr algn="ctr" indent="0" marL="3200400">
              <a:buNone/>
              <a:defRPr sz="1800"/>
            </a:lvl8pPr>
            <a:lvl9pPr algn="ctr" indent="0" marL="3657600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dirty="0" lang="en-US"/>
          </a:p>
        </p:txBody>
      </p:sp>
      <p:sp>
        <p:nvSpPr>
          <p:cNvPr id="104882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/>
          </a:lstStyle>
          <a:p>
            <a:endParaRPr lang="en-US"/>
          </a:p>
        </p:txBody>
      </p:sp>
      <p:sp>
        <p:nvSpPr>
          <p:cNvPr id="104882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2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  <p:cxnSp>
        <p:nvCxnSpPr>
          <p:cNvPr id="3145733" name="Straight Connector 7"/>
          <p:cNvCxnSpPr>
            <a:cxnSpLocks/>
          </p:cNvCxnSpPr>
          <p:nvPr/>
        </p:nvCxnSpPr>
        <p:spPr>
          <a:xfrm flipV="1">
            <a:off x="8386843" y="5264106"/>
            <a:ext cx="0" cy="914400"/>
          </a:xfrm>
          <a:prstGeom prst="line"/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590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59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59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9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secHead">
  <p:cSld name="Section Header"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6" name="Rectangle 8"/>
          <p:cNvSpPr/>
          <p:nvPr/>
        </p:nvSpPr>
        <p:spPr>
          <a:xfrm>
            <a:off x="0" y="0"/>
            <a:ext cx="12192000" cy="4572001"/>
          </a:xfrm>
          <a:prstGeom prst="rect"/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797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ah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798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baseline="0" b="0" sz="5000" spc="2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799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anchor="ctr" lIns="91440" rIns="91440">
            <a:normAutofit/>
          </a:bodyPr>
          <a:lstStyle>
            <a:lvl1pPr indent="0" mar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80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0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0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  <p:cxnSp>
        <p:nvCxnSpPr>
          <p:cNvPr id="3145732" name="Straight Connector 7"/>
          <p:cNvCxnSpPr>
            <a:cxnSpLocks/>
          </p:cNvCxnSpPr>
          <p:nvPr/>
        </p:nvCxnSpPr>
        <p:spPr>
          <a:xfrm flipV="1">
            <a:off x="8386843" y="5264106"/>
            <a:ext cx="0" cy="914400"/>
          </a:xfrm>
          <a:prstGeom prst="line"/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s"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3" name="Title 1048746"/>
          <p:cNvSpPr txBox="1">
            <a:spLocks noGrp="1"/>
          </p:cNvSpPr>
          <p:nvPr>
            <p:ph type="title"/>
          </p:nvPr>
        </p:nvSpPr>
        <p:spPr>
          <a:xfrm>
            <a:off x="963507" y="2908300"/>
            <a:ext cx="10363201" cy="1499235"/>
          </a:xfrm>
          <a:prstGeom prst="rect"/>
        </p:spPr>
        <p:txBody>
          <a:bodyPr anchor="b" bIns="45720" lIns="91440" rIns="91440" tIns="45720" wrap="square"/>
          <a:lstStyle>
            <a:lvl1pPr algn="r" indent="0" lvl="0" marL="0">
              <a:lnSpc>
                <a:spcPct val="100000"/>
              </a:lnSpc>
              <a:buNone/>
            </a:lvl1pPr>
          </a:lstStyle>
          <a:p>
            <a:pPr algn="r" indent="0" lvl="0" marL="0">
              <a:lnSpc>
                <a:spcPct val="100000"/>
              </a:lnSpc>
              <a:buNone/>
            </a:pPr>
            <a:r>
              <a:rPr sz="4000">
                <a:solidFill>
                  <a:schemeClr val="tx1"/>
                </a:solidFill>
                <a:latin typeface="NanumGothic"/>
              </a:rPr>
              <a:t>Master subTitle</a:t>
            </a:r>
          </a:p>
        </p:txBody>
      </p:sp>
      <p:sp>
        <p:nvSpPr>
          <p:cNvPr id="1048764" name="Text Placeholder 1048747"/>
          <p:cNvSpPr txBox="1">
            <a:spLocks noGrp="1"/>
          </p:cNvSpPr>
          <p:nvPr>
            <p:ph type="body" idx="1"/>
          </p:nvPr>
        </p:nvSpPr>
        <p:spPr>
          <a:xfrm>
            <a:off x="963507" y="4406901"/>
            <a:ext cx="10363201" cy="1363345"/>
          </a:xfrm>
          <a:prstGeom prst="rect"/>
        </p:spPr>
        <p:txBody>
          <a:bodyPr anchor="t" bIns="45720" lIns="91440" rIns="91440" tIns="45720" wrap="square"/>
          <a:lstStyle>
            <a:lvl1pPr algn="r" indent="0" lvl="0" marL="0">
              <a:lnSpc>
                <a:spcPct val="100000"/>
              </a:lnSpc>
              <a:buNone/>
            </a:lvl1pPr>
          </a:lstStyle>
          <a:p>
            <a:pPr algn="r" indent="0" lvl="0" marL="0">
              <a:lnSpc>
                <a:spcPct val="100000"/>
              </a:lnSpc>
              <a:buNone/>
            </a:pPr>
            <a:r>
              <a:rPr sz="2000">
                <a:solidFill>
                  <a:schemeClr val="tx1"/>
                </a:solidFill>
                <a:latin typeface="NanumGothic"/>
              </a:rPr>
              <a:t>Master subTitle</a:t>
            </a:r>
          </a:p>
        </p:txBody>
      </p:sp>
      <p:sp>
        <p:nvSpPr>
          <p:cNvPr id="1048765" name="Slide Number Placeholder 1048748"/>
          <p:cNvSpPr txBox="1">
            <a:spLocks noGrp="1"/>
          </p:cNvSpPr>
          <p:nvPr>
            <p:ph type="sldNum" idx="12"/>
          </p:nvPr>
        </p:nvSpPr>
        <p:spPr>
          <a:xfrm>
            <a:off x="9144002" y="6263641"/>
            <a:ext cx="2439246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>
            <a:fld id="{8B38DBA3-52F9-4AF4-A6A4-FA4D7DB2F99C}" type="slidenum"/>
          </a:p>
        </p:txBody>
      </p:sp>
      <p:sp>
        <p:nvSpPr>
          <p:cNvPr id="1048766" name="Date Placeholder 1048749"/>
          <p:cNvSpPr txBox="1">
            <a:spLocks noGrp="1"/>
          </p:cNvSpPr>
          <p:nvPr>
            <p:ph type="dt" idx="10"/>
          </p:nvPr>
        </p:nvSpPr>
        <p:spPr>
          <a:xfrm>
            <a:off x="609601" y="6263641"/>
            <a:ext cx="24392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  <p:sp>
        <p:nvSpPr>
          <p:cNvPr id="1048767" name="Footer Placeholder 1048750"/>
          <p:cNvSpPr txBox="1">
            <a:spLocks noGrp="1"/>
          </p:cNvSpPr>
          <p:nvPr>
            <p:ph type="ftr" idx="11"/>
          </p:nvPr>
        </p:nvSpPr>
        <p:spPr>
          <a:xfrm>
            <a:off x="4267201" y="6263641"/>
            <a:ext cx="36584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3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04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805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80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0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0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8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789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anchor="ctr" lIns="137160" rIns="137160">
            <a:normAutofit/>
          </a:bodyPr>
          <a:lstStyle>
            <a:lvl1pPr indent="0" marL="0">
              <a:spcBef>
                <a:spcPts val="0"/>
              </a:spcBef>
              <a:spcAft>
                <a:spcPts val="0"/>
              </a:spcAft>
              <a:buNone/>
              <a:defRPr baseline="0" b="0" cap="none" sz="2300">
                <a:solidFill>
                  <a:schemeClr val="accent1"/>
                </a:solidFill>
                <a:latin typeface="+mn-lt"/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790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79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anchor="ctr" lIns="137160" rIns="137160">
            <a:normAutofit/>
          </a:bodyPr>
          <a:lstStyle>
            <a:lvl1pPr indent="0" marL="0">
              <a:spcBef>
                <a:spcPts val="0"/>
              </a:spcBef>
              <a:spcAft>
                <a:spcPts val="0"/>
              </a:spcAft>
              <a:buNone/>
              <a:defRPr baseline="0" b="0" cap="none" dirty="0" sz="2300" kern="1200" lang="en-US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algn="l" defTabSz="914400" eaLnBrk="1" hangingPunct="1" indent="0" latinLnBrk="0" lvl="0" marL="0" rtl="0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48792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79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9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9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1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1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1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blank">
  <p:cSld name="Blank"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68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8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9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10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8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indent="0" marL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8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picTx">
  <p:cSld name="Picture with Caption"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baseline="0" sz="5000" spc="2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783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anchor="t" bIns="45720" lIns="457200" rIns="45720" tIns="365760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 lang="en-US"/>
          </a:p>
        </p:txBody>
      </p:sp>
      <p:sp>
        <p:nvSpPr>
          <p:cNvPr id="104878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anchor="ctr" lIns="91440" rIns="91440">
            <a:normAutofit/>
          </a:bodyPr>
          <a:lstStyle>
            <a:lvl1pPr indent="0" mar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78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8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8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  <p:cxnSp>
        <p:nvCxnSpPr>
          <p:cNvPr id="3145731" name="Straight Connector 7"/>
          <p:cNvCxnSpPr>
            <a:cxnSpLocks/>
          </p:cNvCxnSpPr>
          <p:nvPr/>
        </p:nvCxnSpPr>
        <p:spPr>
          <a:xfrm flipV="1">
            <a:off x="8386843" y="5264106"/>
            <a:ext cx="0" cy="914400"/>
          </a:xfrm>
          <a:prstGeom prst="line"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72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72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2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vertTitleAndTx">
  <p:cSld name="Vertical Title and Text">
    <p:spTree>
      <p:nvGrpSpPr>
        <p:cNvPr id="1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6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bIns="91440" lIns="45720" rIns="45720" tIns="91440" vert="eaVert"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2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82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2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38DBA3-52F9-4AF4-A6A4-FA4D7DB2F99C}" type="slidenum">
              <a:rPr lang="en-US" smtClean="0"/>
            </a:fld>
            <a:endParaRPr lang="en-US"/>
          </a:p>
        </p:txBody>
      </p:sp>
      <p:cxnSp>
        <p:nvCxnSpPr>
          <p:cNvPr id="3145734" name="Straight Connector 6"/>
          <p:cNvCxnSpPr>
            <a:cxnSpLocks/>
          </p:cNvCxnSpPr>
          <p:nvPr/>
        </p:nvCxnSpPr>
        <p:spPr>
          <a:xfrm rot="5400000" flipV="1">
            <a:off x="10058400" y="59263"/>
            <a:ext cx="0" cy="914400"/>
          </a:xfrm>
          <a:prstGeom prst="line"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Slide Number Placeholder 1048777"/>
          <p:cNvSpPr txBox="1">
            <a:spLocks noGrp="1"/>
          </p:cNvSpPr>
          <p:nvPr>
            <p:ph type="sldNum" idx="12"/>
          </p:nvPr>
        </p:nvSpPr>
        <p:spPr>
          <a:xfrm>
            <a:off x="9144002" y="6263641"/>
            <a:ext cx="2439246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>
            <a:fld id="{8B38DBA3-52F9-4AF4-A6A4-FA4D7DB2F99C}" type="slidenum"/>
          </a:p>
        </p:txBody>
      </p:sp>
      <p:sp>
        <p:nvSpPr>
          <p:cNvPr id="1048582" name="Date Placeholder 1048778"/>
          <p:cNvSpPr txBox="1">
            <a:spLocks noGrp="1"/>
          </p:cNvSpPr>
          <p:nvPr>
            <p:ph type="dt" idx="10"/>
          </p:nvPr>
        </p:nvSpPr>
        <p:spPr>
          <a:xfrm>
            <a:off x="609601" y="6263641"/>
            <a:ext cx="24392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  <p:sp>
        <p:nvSpPr>
          <p:cNvPr id="1048583" name="Footer Placeholder 1048779"/>
          <p:cNvSpPr txBox="1">
            <a:spLocks noGrp="1"/>
          </p:cNvSpPr>
          <p:nvPr>
            <p:ph type="ftr" idx="11"/>
          </p:nvPr>
        </p:nvSpPr>
        <p:spPr>
          <a:xfrm>
            <a:off x="4267201" y="6263641"/>
            <a:ext cx="36584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ro Title and Text"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7" name="Title 1048751"/>
          <p:cNvSpPr txBox="1">
            <a:spLocks noGrp="1"/>
          </p:cNvSpPr>
          <p:nvPr>
            <p:ph type="title"/>
          </p:nvPr>
        </p:nvSpPr>
        <p:spPr>
          <a:xfrm>
            <a:off x="8839202" y="274321"/>
            <a:ext cx="2744046" cy="5852795"/>
          </a:xfrm>
          <a:prstGeom prst="rect"/>
        </p:spPr>
        <p:txBody>
          <a:bodyPr anchor="ctr" bIns="45720" lIns="91440" rIns="91440" tIns="45720" wrap="square"/>
          <a:lstStyle>
            <a:lvl1pPr algn="l" indent="0" lvl="0" marL="0">
              <a:lnSpc>
                <a:spcPct val="100000"/>
              </a:lnSpc>
              <a:buNone/>
            </a:lvl1pPr>
          </a:lstStyle>
          <a:p>
            <a:pPr algn="l" indent="0" lvl="0" marL="0">
              <a:lnSpc>
                <a:spcPct val="100000"/>
              </a:lnSpc>
              <a:buNone/>
            </a:pPr>
            <a:r>
              <a:rPr sz="4400">
                <a:solidFill>
                  <a:schemeClr val="tx1"/>
                </a:solidFill>
                <a:latin typeface="NanumGothic"/>
              </a:rPr>
              <a:t>Master subTitle</a:t>
            </a:r>
          </a:p>
        </p:txBody>
      </p:sp>
      <p:sp>
        <p:nvSpPr>
          <p:cNvPr id="1048738" name="Text Placeholder 1048752"/>
          <p:cNvSpPr txBox="1">
            <a:spLocks noGrp="1"/>
          </p:cNvSpPr>
          <p:nvPr>
            <p:ph type="body" idx="1"/>
          </p:nvPr>
        </p:nvSpPr>
        <p:spPr>
          <a:xfrm>
            <a:off x="609600" y="274321"/>
            <a:ext cx="8034868" cy="5852795"/>
          </a:xfrm>
          <a:prstGeom prst="rect"/>
        </p:spPr>
        <p:txBody>
          <a:bodyPr anchor="t" bIns="45720" lIns="91440" rIns="91440" tIns="45720" wrap="square"/>
          <a:lstStyle>
            <a:lvl1pPr algn="r" indent="-228600" lvl="0" marL="20574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lvl1pPr>
          </a:lstStyle>
          <a:p>
            <a:pPr algn="r" indent="-228600" lvl="0" marL="2286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800">
                <a:solidFill>
                  <a:schemeClr val="tx1"/>
                </a:solidFill>
                <a:latin typeface="NanumGothic"/>
              </a:rPr>
              <a:t>Click to edit Master text styles.</a:t>
            </a:r>
          </a:p>
          <a:p>
            <a:pPr algn="r" indent="-228600" lvl="0" marL="6858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400">
                <a:solidFill>
                  <a:schemeClr val="tx1"/>
                </a:solidFill>
                <a:latin typeface="NanumGothic"/>
              </a:rPr>
              <a:t>Second level</a:t>
            </a:r>
          </a:p>
          <a:p>
            <a:pPr algn="r" indent="-228600" lvl="0" marL="11430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000">
                <a:solidFill>
                  <a:schemeClr val="tx1"/>
                </a:solidFill>
                <a:latin typeface="NanumGothic"/>
              </a:rPr>
              <a:t>Third level</a:t>
            </a:r>
          </a:p>
          <a:p>
            <a:pPr algn="r" indent="-228600" lvl="0" marL="16002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NanumGothic"/>
              </a:rPr>
              <a:t>Fourth level</a:t>
            </a:r>
          </a:p>
          <a:p>
            <a:pPr algn="r" indent="-228600" lvl="0" marL="20574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600">
                <a:solidFill>
                  <a:schemeClr val="tx1"/>
                </a:solidFill>
                <a:latin typeface="NanumGothic"/>
              </a:rPr>
              <a:t>Fifth level</a:t>
            </a:r>
          </a:p>
        </p:txBody>
      </p:sp>
      <p:sp>
        <p:nvSpPr>
          <p:cNvPr id="1048739" name="Slide Number Placeholder 1048753"/>
          <p:cNvSpPr txBox="1">
            <a:spLocks noGrp="1"/>
          </p:cNvSpPr>
          <p:nvPr>
            <p:ph type="sldNum" idx="12"/>
          </p:nvPr>
        </p:nvSpPr>
        <p:spPr>
          <a:xfrm>
            <a:off x="9144002" y="6263641"/>
            <a:ext cx="2439246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>
            <a:fld id="{8B38DBA3-52F9-4AF4-A6A4-FA4D7DB2F99C}" type="slidenum"/>
          </a:p>
        </p:txBody>
      </p:sp>
      <p:sp>
        <p:nvSpPr>
          <p:cNvPr id="1048740" name="Date Placeholder 1048754"/>
          <p:cNvSpPr txBox="1">
            <a:spLocks noGrp="1"/>
          </p:cNvSpPr>
          <p:nvPr>
            <p:ph type="dt" idx="10"/>
          </p:nvPr>
        </p:nvSpPr>
        <p:spPr>
          <a:xfrm>
            <a:off x="609601" y="6263641"/>
            <a:ext cx="24392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  <p:sp>
        <p:nvSpPr>
          <p:cNvPr id="1048741" name="Footer Placeholder 1048755"/>
          <p:cNvSpPr txBox="1">
            <a:spLocks noGrp="1"/>
          </p:cNvSpPr>
          <p:nvPr>
            <p:ph type="ftr" idx="11"/>
          </p:nvPr>
        </p:nvSpPr>
        <p:spPr>
          <a:xfrm>
            <a:off x="4267201" y="6263641"/>
            <a:ext cx="36584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8" name="Title 1048773"/>
          <p:cNvSpPr txBox="1">
            <a:spLocks noGrp="1"/>
          </p:cNvSpPr>
          <p:nvPr>
            <p:ph type="title"/>
          </p:nvPr>
        </p:nvSpPr>
        <p:spPr>
          <a:xfrm>
            <a:off x="609601" y="274321"/>
            <a:ext cx="10973647" cy="1143635"/>
          </a:xfrm>
          <a:prstGeom prst="rect"/>
        </p:spPr>
        <p:txBody>
          <a:bodyPr anchor="ctr" bIns="45720" lIns="91440" rIns="91440" tIns="45720" wrap="square"/>
          <a:lstStyle>
            <a:lvl1pPr algn="l" indent="0" lvl="0" marL="0">
              <a:lnSpc>
                <a:spcPct val="100000"/>
              </a:lnSpc>
              <a:buNone/>
            </a:lvl1pPr>
          </a:lstStyle>
          <a:p>
            <a:pPr algn="l" indent="0" lvl="0" marL="0">
              <a:lnSpc>
                <a:spcPct val="100000"/>
              </a:lnSpc>
              <a:buNone/>
            </a:pPr>
            <a:r>
              <a:rPr sz="4400">
                <a:solidFill>
                  <a:schemeClr val="tx1"/>
                </a:solidFill>
                <a:latin typeface="NanumGothic"/>
              </a:rPr>
              <a:t>Master Title</a:t>
            </a:r>
          </a:p>
        </p:txBody>
      </p:sp>
      <p:sp>
        <p:nvSpPr>
          <p:cNvPr id="1048749" name="Slide Number Placeholder 1048774"/>
          <p:cNvSpPr txBox="1">
            <a:spLocks noGrp="1"/>
          </p:cNvSpPr>
          <p:nvPr>
            <p:ph type="sldNum" idx="12"/>
          </p:nvPr>
        </p:nvSpPr>
        <p:spPr>
          <a:xfrm>
            <a:off x="9144002" y="6263641"/>
            <a:ext cx="2439246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>
            <a:fld id="{8B38DBA3-52F9-4AF4-A6A4-FA4D7DB2F99C}" type="slidenum"/>
          </a:p>
        </p:txBody>
      </p:sp>
      <p:sp>
        <p:nvSpPr>
          <p:cNvPr id="1048750" name="Date Placeholder 1048775"/>
          <p:cNvSpPr txBox="1">
            <a:spLocks noGrp="1"/>
          </p:cNvSpPr>
          <p:nvPr>
            <p:ph type="dt" idx="10"/>
          </p:nvPr>
        </p:nvSpPr>
        <p:spPr>
          <a:xfrm>
            <a:off x="609601" y="6263641"/>
            <a:ext cx="24392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  <p:sp>
        <p:nvSpPr>
          <p:cNvPr id="1048751" name="Footer Placeholder 1048776"/>
          <p:cNvSpPr txBox="1">
            <a:spLocks noGrp="1"/>
          </p:cNvSpPr>
          <p:nvPr>
            <p:ph type="ftr" idx="11"/>
          </p:nvPr>
        </p:nvSpPr>
        <p:spPr>
          <a:xfrm>
            <a:off x="4267201" y="6263641"/>
            <a:ext cx="36584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0" name="Title 1048698"/>
          <p:cNvSpPr txBox="1">
            <a:spLocks noGrp="1"/>
          </p:cNvSpPr>
          <p:nvPr>
            <p:ph type="title"/>
          </p:nvPr>
        </p:nvSpPr>
        <p:spPr>
          <a:xfrm>
            <a:off x="609601" y="274321"/>
            <a:ext cx="10973647" cy="1143635"/>
          </a:xfrm>
          <a:prstGeom prst="rect"/>
        </p:spPr>
        <p:txBody>
          <a:bodyPr anchor="ctr" bIns="45720" lIns="91440" rIns="91440" tIns="45720" wrap="square"/>
          <a:lstStyle>
            <a:lvl1pPr algn="l" indent="0" lvl="0" marL="0">
              <a:lnSpc>
                <a:spcPct val="100000"/>
              </a:lnSpc>
              <a:buNone/>
            </a:lvl1pPr>
          </a:lstStyle>
          <a:p>
            <a:pPr algn="l" indent="0" lvl="0" marL="0">
              <a:lnSpc>
                <a:spcPct val="100000"/>
              </a:lnSpc>
              <a:buNone/>
            </a:pPr>
            <a:r>
              <a:rPr sz="4400">
                <a:solidFill>
                  <a:schemeClr val="tx1"/>
                </a:solidFill>
                <a:latin typeface="NanumGothic"/>
              </a:rPr>
              <a:t>Master Title</a:t>
            </a:r>
          </a:p>
        </p:txBody>
      </p:sp>
      <p:sp>
        <p:nvSpPr>
          <p:cNvPr id="1048731" name="Text Placeholder 1048699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10973647" cy="4526916"/>
          </a:xfrm>
          <a:prstGeom prst="rect"/>
        </p:spPr>
        <p:txBody>
          <a:bodyPr anchor="t" bIns="45720" lIns="91440" rIns="91440" tIns="45720" wrap="square"/>
          <a:lstStyle>
            <a:lvl1pPr algn="r" indent="-228600" lvl="0" marL="20574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lvl1pPr>
          </a:lstStyle>
          <a:p>
            <a:pPr algn="r" indent="-228600" lvl="0" marL="2286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800">
                <a:solidFill>
                  <a:schemeClr val="tx1"/>
                </a:solidFill>
                <a:latin typeface="NanumGothic"/>
              </a:rPr>
              <a:t>Click to edit Master text styles.</a:t>
            </a:r>
          </a:p>
          <a:p>
            <a:pPr algn="r" indent="-228600" lvl="0" marL="6858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400">
                <a:solidFill>
                  <a:schemeClr val="tx1"/>
                </a:solidFill>
                <a:latin typeface="NanumGothic"/>
              </a:rPr>
              <a:t>Second level</a:t>
            </a:r>
          </a:p>
          <a:p>
            <a:pPr algn="r" indent="-228600" lvl="0" marL="11430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000">
                <a:solidFill>
                  <a:schemeClr val="tx1"/>
                </a:solidFill>
                <a:latin typeface="NanumGothic"/>
              </a:rPr>
              <a:t>Third level</a:t>
            </a:r>
          </a:p>
          <a:p>
            <a:pPr algn="r" indent="-228600" lvl="0" marL="16002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NanumGothic"/>
              </a:rPr>
              <a:t>Fourth level</a:t>
            </a:r>
          </a:p>
          <a:p>
            <a:pPr algn="r" indent="-228600" lvl="0" marL="20574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600">
                <a:solidFill>
                  <a:schemeClr val="tx1"/>
                </a:solidFill>
                <a:latin typeface="NanumGothic"/>
              </a:rPr>
              <a:t>Fifth level</a:t>
            </a:r>
          </a:p>
        </p:txBody>
      </p:sp>
      <p:sp>
        <p:nvSpPr>
          <p:cNvPr id="1048732" name="Slide Number Placeholder 1048700"/>
          <p:cNvSpPr txBox="1">
            <a:spLocks noGrp="1"/>
          </p:cNvSpPr>
          <p:nvPr>
            <p:ph type="sldNum" idx="12"/>
          </p:nvPr>
        </p:nvSpPr>
        <p:spPr>
          <a:xfrm>
            <a:off x="9144002" y="6263641"/>
            <a:ext cx="2439246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>
            <a:fld id="{8B38DBA3-52F9-4AF4-A6A4-FA4D7DB2F99C}" type="slidenum"/>
          </a:p>
        </p:txBody>
      </p:sp>
      <p:sp>
        <p:nvSpPr>
          <p:cNvPr id="1048733" name="Date Placeholder 1048701"/>
          <p:cNvSpPr txBox="1">
            <a:spLocks noGrp="1"/>
          </p:cNvSpPr>
          <p:nvPr>
            <p:ph type="dt" idx="10"/>
          </p:nvPr>
        </p:nvSpPr>
        <p:spPr>
          <a:xfrm>
            <a:off x="609601" y="6263641"/>
            <a:ext cx="24392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  <p:sp>
        <p:nvSpPr>
          <p:cNvPr id="1048734" name="Footer Placeholder 1048702"/>
          <p:cNvSpPr txBox="1">
            <a:spLocks noGrp="1"/>
          </p:cNvSpPr>
          <p:nvPr>
            <p:ph type="ftr" idx="11"/>
          </p:nvPr>
        </p:nvSpPr>
        <p:spPr>
          <a:xfrm>
            <a:off x="4267201" y="6263641"/>
            <a:ext cx="36584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Text Two Object"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4" name="Title 1048780"/>
          <p:cNvSpPr txBox="1">
            <a:spLocks noGrp="1"/>
          </p:cNvSpPr>
          <p:nvPr>
            <p:ph type="title"/>
          </p:nvPr>
        </p:nvSpPr>
        <p:spPr>
          <a:xfrm>
            <a:off x="609601" y="274321"/>
            <a:ext cx="10973647" cy="1143635"/>
          </a:xfrm>
          <a:prstGeom prst="rect"/>
        </p:spPr>
        <p:txBody>
          <a:bodyPr anchor="ctr" bIns="45720" lIns="91440" rIns="91440" tIns="45720" wrap="square"/>
          <a:lstStyle>
            <a:lvl1pPr algn="l" indent="0" lvl="0" marL="0">
              <a:lnSpc>
                <a:spcPct val="100000"/>
              </a:lnSpc>
              <a:buNone/>
            </a:lvl1pPr>
          </a:lstStyle>
          <a:p>
            <a:pPr algn="l" indent="0" lvl="0" marL="0">
              <a:lnSpc>
                <a:spcPct val="100000"/>
              </a:lnSpc>
              <a:buNone/>
            </a:pPr>
            <a:r>
              <a:rPr sz="4400">
                <a:solidFill>
                  <a:schemeClr val="tx1"/>
                </a:solidFill>
                <a:latin typeface="NanumGothic"/>
              </a:rPr>
              <a:t>Master Title</a:t>
            </a:r>
          </a:p>
        </p:txBody>
      </p:sp>
      <p:sp>
        <p:nvSpPr>
          <p:cNvPr id="1048775" name="Text Placeholder 1048781"/>
          <p:cNvSpPr txBox="1">
            <a:spLocks noGrp="1"/>
          </p:cNvSpPr>
          <p:nvPr>
            <p:ph type="body" idx="1"/>
          </p:nvPr>
        </p:nvSpPr>
        <p:spPr>
          <a:xfrm>
            <a:off x="609600" y="1536701"/>
            <a:ext cx="5389880" cy="640715"/>
          </a:xfrm>
          <a:prstGeom prst="rect"/>
        </p:spPr>
        <p:txBody>
          <a:bodyPr anchor="b" bIns="45720" lIns="91440" rIns="91440" tIns="45720" wrap="square"/>
          <a:lstStyle>
            <a:lvl1pPr algn="r" indent="0" lvl="0" marL="0">
              <a:lnSpc>
                <a:spcPct val="100000"/>
              </a:lnSpc>
              <a:buNone/>
            </a:lvl1pPr>
          </a:lstStyle>
          <a:p>
            <a:pPr algn="r" indent="0" lvl="0" marL="0">
              <a:lnSpc>
                <a:spcPct val="100000"/>
              </a:lnSpc>
              <a:buNone/>
            </a:pPr>
            <a:r>
              <a:rPr sz="2400">
                <a:solidFill>
                  <a:schemeClr val="tx1"/>
                </a:solidFill>
                <a:latin typeface="NanumGothic"/>
              </a:rPr>
              <a:t>Master subTitle</a:t>
            </a:r>
          </a:p>
        </p:txBody>
      </p:sp>
      <p:sp>
        <p:nvSpPr>
          <p:cNvPr id="1048776" name="Text Placeholder 1048782"/>
          <p:cNvSpPr txBox="1">
            <a:spLocks noGrp="1"/>
          </p:cNvSpPr>
          <p:nvPr>
            <p:ph type="body" idx="2"/>
          </p:nvPr>
        </p:nvSpPr>
        <p:spPr>
          <a:xfrm>
            <a:off x="6193367" y="1536701"/>
            <a:ext cx="5389879" cy="640715"/>
          </a:xfrm>
          <a:prstGeom prst="rect"/>
        </p:spPr>
        <p:txBody>
          <a:bodyPr anchor="b" bIns="45720" lIns="91440" rIns="91440" tIns="45720" wrap="square"/>
          <a:lstStyle>
            <a:lvl1pPr algn="r" indent="0" lvl="0" marL="0">
              <a:lnSpc>
                <a:spcPct val="100000"/>
              </a:lnSpc>
              <a:buNone/>
            </a:lvl1pPr>
          </a:lstStyle>
          <a:p>
            <a:pPr algn="r" indent="0" lvl="0" marL="0">
              <a:lnSpc>
                <a:spcPct val="100000"/>
              </a:lnSpc>
              <a:buNone/>
            </a:pPr>
            <a:r>
              <a:rPr sz="2400">
                <a:solidFill>
                  <a:schemeClr val="tx1"/>
                </a:solidFill>
                <a:latin typeface="NanumGothic"/>
              </a:rPr>
              <a:t>Master subTitle</a:t>
            </a:r>
          </a:p>
        </p:txBody>
      </p:sp>
      <p:sp>
        <p:nvSpPr>
          <p:cNvPr id="1048777" name="Text Placeholder 1048783"/>
          <p:cNvSpPr txBox="1">
            <a:spLocks noGrp="1"/>
          </p:cNvSpPr>
          <p:nvPr>
            <p:ph type="body" idx="3"/>
          </p:nvPr>
        </p:nvSpPr>
        <p:spPr>
          <a:xfrm>
            <a:off x="609600" y="2176781"/>
            <a:ext cx="5389880" cy="3950336"/>
          </a:xfrm>
          <a:prstGeom prst="rect"/>
        </p:spPr>
        <p:txBody>
          <a:bodyPr anchor="t" bIns="45720" lIns="91440" rIns="91440" tIns="45720" wrap="square"/>
          <a:lstStyle>
            <a:lvl1pPr algn="r" indent="-228600" lvl="0" marL="20574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lvl1pPr>
          </a:lstStyle>
          <a:p>
            <a:pPr algn="r" indent="-228600" lvl="0" marL="2286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900">
                <a:solidFill>
                  <a:schemeClr val="tx1"/>
                </a:solidFill>
                <a:latin typeface="NanumGothic"/>
              </a:rPr>
              <a:t>Click to edit Master text styles.</a:t>
            </a:r>
          </a:p>
          <a:p>
            <a:pPr algn="r" indent="-228600" lvl="0" marL="6858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400">
                <a:solidFill>
                  <a:schemeClr val="tx1"/>
                </a:solidFill>
                <a:latin typeface="NanumGothic"/>
              </a:rPr>
              <a:t>Second level</a:t>
            </a:r>
          </a:p>
          <a:p>
            <a:pPr algn="r" indent="-228600" lvl="0" marL="11430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000">
                <a:solidFill>
                  <a:schemeClr val="tx1"/>
                </a:solidFill>
                <a:latin typeface="NanumGothic"/>
              </a:rPr>
              <a:t>Third level</a:t>
            </a:r>
          </a:p>
          <a:p>
            <a:pPr algn="r" indent="-228600" lvl="0" marL="16002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NanumGothic"/>
              </a:rPr>
              <a:t>Fourth level</a:t>
            </a:r>
          </a:p>
          <a:p>
            <a:pPr algn="r" indent="-228600" lvl="0" marL="20574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600">
                <a:solidFill>
                  <a:schemeClr val="tx1"/>
                </a:solidFill>
                <a:latin typeface="NanumGothic"/>
              </a:rPr>
              <a:t>Fifth level</a:t>
            </a:r>
          </a:p>
        </p:txBody>
      </p:sp>
      <p:sp>
        <p:nvSpPr>
          <p:cNvPr id="1048778" name="Text Placeholder 1048784"/>
          <p:cNvSpPr txBox="1">
            <a:spLocks noGrp="1"/>
          </p:cNvSpPr>
          <p:nvPr>
            <p:ph type="body" idx="4"/>
          </p:nvPr>
        </p:nvSpPr>
        <p:spPr>
          <a:xfrm>
            <a:off x="6193367" y="2176781"/>
            <a:ext cx="5389879" cy="3950336"/>
          </a:xfrm>
          <a:prstGeom prst="rect"/>
        </p:spPr>
        <p:txBody>
          <a:bodyPr anchor="t" bIns="45720" lIns="91440" rIns="91440" tIns="45720" wrap="square"/>
          <a:lstStyle>
            <a:lvl1pPr algn="r" indent="-228600" lvl="0" marL="20574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lvl1pPr>
          </a:lstStyle>
          <a:p>
            <a:pPr algn="r" indent="-228600" lvl="0" marL="2286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900">
                <a:solidFill>
                  <a:schemeClr val="tx1"/>
                </a:solidFill>
                <a:latin typeface="NanumGothic"/>
              </a:rPr>
              <a:t>Click to edit Master text styles.</a:t>
            </a:r>
          </a:p>
          <a:p>
            <a:pPr algn="r" indent="-228600" lvl="0" marL="6858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400">
                <a:solidFill>
                  <a:schemeClr val="tx1"/>
                </a:solidFill>
                <a:latin typeface="NanumGothic"/>
              </a:rPr>
              <a:t>Second level</a:t>
            </a:r>
          </a:p>
          <a:p>
            <a:pPr algn="r" indent="-228600" lvl="0" marL="11430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000">
                <a:solidFill>
                  <a:schemeClr val="tx1"/>
                </a:solidFill>
                <a:latin typeface="NanumGothic"/>
              </a:rPr>
              <a:t>Third level</a:t>
            </a:r>
          </a:p>
          <a:p>
            <a:pPr algn="r" indent="-228600" lvl="0" marL="16002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NanumGothic"/>
              </a:rPr>
              <a:t>Fourth level</a:t>
            </a:r>
          </a:p>
          <a:p>
            <a:pPr algn="r" indent="-228600" lvl="0" marL="20574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600">
                <a:solidFill>
                  <a:schemeClr val="tx1"/>
                </a:solidFill>
                <a:latin typeface="NanumGothic"/>
              </a:rPr>
              <a:t>Fifth level</a:t>
            </a:r>
          </a:p>
        </p:txBody>
      </p:sp>
      <p:sp>
        <p:nvSpPr>
          <p:cNvPr id="1048779" name="Slide Number Placeholder 1048785"/>
          <p:cNvSpPr txBox="1">
            <a:spLocks noGrp="1"/>
          </p:cNvSpPr>
          <p:nvPr>
            <p:ph type="sldNum" idx="12"/>
          </p:nvPr>
        </p:nvSpPr>
        <p:spPr>
          <a:xfrm>
            <a:off x="9144002" y="6263641"/>
            <a:ext cx="2439246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>
            <a:fld id="{8B38DBA3-52F9-4AF4-A6A4-FA4D7DB2F99C}" type="slidenum"/>
          </a:p>
        </p:txBody>
      </p:sp>
      <p:sp>
        <p:nvSpPr>
          <p:cNvPr id="1048780" name="Date Placeholder 1048786"/>
          <p:cNvSpPr txBox="1">
            <a:spLocks noGrp="1"/>
          </p:cNvSpPr>
          <p:nvPr>
            <p:ph type="dt" idx="10"/>
          </p:nvPr>
        </p:nvSpPr>
        <p:spPr>
          <a:xfrm>
            <a:off x="609601" y="6263641"/>
            <a:ext cx="24392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  <p:sp>
        <p:nvSpPr>
          <p:cNvPr id="1048781" name="Footer Placeholder 1048787"/>
          <p:cNvSpPr txBox="1">
            <a:spLocks noGrp="1"/>
          </p:cNvSpPr>
          <p:nvPr>
            <p:ph type="ftr" idx="11"/>
          </p:nvPr>
        </p:nvSpPr>
        <p:spPr>
          <a:xfrm>
            <a:off x="4267201" y="6263641"/>
            <a:ext cx="36584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 and Contents"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7" name="Title 1048788"/>
          <p:cNvSpPr txBox="1">
            <a:spLocks noGrp="1"/>
          </p:cNvSpPr>
          <p:nvPr>
            <p:ph type="title"/>
          </p:nvPr>
        </p:nvSpPr>
        <p:spPr>
          <a:xfrm>
            <a:off x="609601" y="274320"/>
            <a:ext cx="4012354" cy="1162050"/>
          </a:xfrm>
          <a:prstGeom prst="rect"/>
        </p:spPr>
        <p:txBody>
          <a:bodyPr anchor="b" bIns="45720" lIns="91440" rIns="91440" tIns="45720" wrap="square"/>
          <a:lstStyle>
            <a:lvl1pPr algn="r" indent="0" lvl="0" marL="0">
              <a:lnSpc>
                <a:spcPct val="100000"/>
              </a:lnSpc>
              <a:buNone/>
            </a:lvl1pPr>
          </a:lstStyle>
          <a:p>
            <a:pPr algn="r" indent="0" lvl="0" marL="0">
              <a:lnSpc>
                <a:spcPct val="100000"/>
              </a:lnSpc>
              <a:buNone/>
            </a:pPr>
            <a:r>
              <a:rPr sz="2000">
                <a:solidFill>
                  <a:schemeClr val="tx1"/>
                </a:solidFill>
                <a:latin typeface="NanumGothic"/>
              </a:rPr>
              <a:t>Master subTitle</a:t>
            </a:r>
          </a:p>
        </p:txBody>
      </p:sp>
      <p:sp>
        <p:nvSpPr>
          <p:cNvPr id="1048758" name="Text Placeholder 1048789"/>
          <p:cNvSpPr txBox="1">
            <a:spLocks noGrp="1"/>
          </p:cNvSpPr>
          <p:nvPr>
            <p:ph type="body" idx="1"/>
          </p:nvPr>
        </p:nvSpPr>
        <p:spPr>
          <a:xfrm>
            <a:off x="4767580" y="457201"/>
            <a:ext cx="6815666" cy="5487036"/>
          </a:xfrm>
          <a:prstGeom prst="rect"/>
        </p:spPr>
        <p:txBody>
          <a:bodyPr anchor="t" bIns="45720" lIns="91440" rIns="91440" tIns="45720" wrap="square"/>
          <a:lstStyle>
            <a:lvl1pPr algn="r" indent="-228600" lvl="0" marL="20574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lvl1pPr>
          </a:lstStyle>
          <a:p>
            <a:pPr algn="r" indent="-228600" lvl="0" marL="2286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800">
                <a:solidFill>
                  <a:schemeClr val="tx1"/>
                </a:solidFill>
                <a:latin typeface="NanumGothic"/>
              </a:rPr>
              <a:t>Click to edit Master text styles.</a:t>
            </a:r>
          </a:p>
          <a:p>
            <a:pPr algn="r" indent="-228600" lvl="0" marL="6858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400">
                <a:solidFill>
                  <a:schemeClr val="tx1"/>
                </a:solidFill>
                <a:latin typeface="NanumGothic"/>
              </a:rPr>
              <a:t>Second level</a:t>
            </a:r>
          </a:p>
          <a:p>
            <a:pPr algn="r" indent="-228600" lvl="0" marL="11430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000">
                <a:solidFill>
                  <a:schemeClr val="tx1"/>
                </a:solidFill>
                <a:latin typeface="NanumGothic"/>
              </a:rPr>
              <a:t>Third level</a:t>
            </a:r>
          </a:p>
          <a:p>
            <a:pPr algn="r" indent="-228600" lvl="0" marL="16002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NanumGothic"/>
              </a:rPr>
              <a:t>Fourth level</a:t>
            </a:r>
          </a:p>
          <a:p>
            <a:pPr algn="r" indent="-228600" lvl="0" marL="20574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600">
                <a:solidFill>
                  <a:schemeClr val="tx1"/>
                </a:solidFill>
                <a:latin typeface="NanumGothic"/>
              </a:rPr>
              <a:t>Fifth level</a:t>
            </a:r>
          </a:p>
        </p:txBody>
      </p:sp>
      <p:sp>
        <p:nvSpPr>
          <p:cNvPr id="1048759" name="Text Placeholder 1048790"/>
          <p:cNvSpPr txBox="1">
            <a:spLocks noGrp="1"/>
          </p:cNvSpPr>
          <p:nvPr>
            <p:ph type="body" idx="2"/>
          </p:nvPr>
        </p:nvSpPr>
        <p:spPr>
          <a:xfrm>
            <a:off x="609601" y="1435735"/>
            <a:ext cx="4012354" cy="4691380"/>
          </a:xfrm>
          <a:prstGeom prst="rect"/>
        </p:spPr>
        <p:txBody>
          <a:bodyPr anchor="t" bIns="45720" lIns="91440" rIns="91440" tIns="45720" wrap="square"/>
          <a:lstStyle>
            <a:lvl1pPr algn="r" indent="0" lvl="0" marL="0">
              <a:lnSpc>
                <a:spcPct val="100000"/>
              </a:lnSpc>
              <a:buNone/>
            </a:lvl1pPr>
          </a:lstStyle>
          <a:p>
            <a:pPr algn="r" indent="0" lvl="0" marL="0">
              <a:lnSpc>
                <a:spcPct val="100000"/>
              </a:lnSpc>
              <a:buNone/>
            </a:pPr>
            <a:r>
              <a:rPr sz="1400">
                <a:solidFill>
                  <a:schemeClr val="tx1"/>
                </a:solidFill>
                <a:latin typeface="NanumGothic"/>
              </a:rPr>
              <a:t>Master subTitle</a:t>
            </a:r>
          </a:p>
        </p:txBody>
      </p:sp>
      <p:sp>
        <p:nvSpPr>
          <p:cNvPr id="1048760" name="Slide Number Placeholder 1048791"/>
          <p:cNvSpPr txBox="1">
            <a:spLocks noGrp="1"/>
          </p:cNvSpPr>
          <p:nvPr>
            <p:ph type="sldNum" idx="12"/>
          </p:nvPr>
        </p:nvSpPr>
        <p:spPr>
          <a:xfrm>
            <a:off x="9144002" y="6263641"/>
            <a:ext cx="2439246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>
            <a:fld id="{8B38DBA3-52F9-4AF4-A6A4-FA4D7DB2F99C}" type="slidenum"/>
          </a:p>
        </p:txBody>
      </p:sp>
      <p:sp>
        <p:nvSpPr>
          <p:cNvPr id="1048761" name="Date Placeholder 1048792"/>
          <p:cNvSpPr txBox="1">
            <a:spLocks noGrp="1"/>
          </p:cNvSpPr>
          <p:nvPr>
            <p:ph type="dt" idx="10"/>
          </p:nvPr>
        </p:nvSpPr>
        <p:spPr>
          <a:xfrm>
            <a:off x="609601" y="6263641"/>
            <a:ext cx="24392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  <p:sp>
        <p:nvSpPr>
          <p:cNvPr id="1048762" name="Footer Placeholder 1048793"/>
          <p:cNvSpPr txBox="1">
            <a:spLocks noGrp="1"/>
          </p:cNvSpPr>
          <p:nvPr>
            <p:ph type="ftr" idx="11"/>
          </p:nvPr>
        </p:nvSpPr>
        <p:spPr>
          <a:xfrm>
            <a:off x="4267201" y="6263641"/>
            <a:ext cx="36584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_rels/slideMaster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26.xml"/><Relationship Id="rId17" Type="http://schemas.openxmlformats.org/officeDocument/2006/relationships/theme" Target="../theme/theme2.xml"/></Relationships>
</file>

<file path=ppt/slideMasters/_rels/slideMaster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048693"/>
          <p:cNvSpPr txBox="1">
            <a:spLocks noGrp="1"/>
          </p:cNvSpPr>
          <p:nvPr>
            <p:ph type="title"/>
          </p:nvPr>
        </p:nvSpPr>
        <p:spPr>
          <a:xfrm>
            <a:off x="609601" y="274321"/>
            <a:ext cx="10973647" cy="1143635"/>
          </a:xfrm>
          <a:prstGeom prst="rect"/>
        </p:spPr>
        <p:txBody>
          <a:bodyPr anchor="ctr" bIns="45720" lIns="91440" rIns="91440" tIns="45720" wrap="square"/>
          <a:lstStyle>
            <a:lvl1pPr lvl="0"/>
          </a:lstStyle>
          <a:p>
            <a:pPr algn="l" indent="0" lvl="0" marL="0">
              <a:lnSpc>
                <a:spcPct val="100000"/>
              </a:lnSpc>
              <a:buNone/>
            </a:pPr>
            <a:r>
              <a:rPr sz="4400">
                <a:solidFill>
                  <a:schemeClr val="tx1"/>
                </a:solidFill>
                <a:latin typeface="NanumGothic"/>
              </a:rPr>
              <a:t>Master Title</a:t>
            </a:r>
          </a:p>
        </p:txBody>
      </p:sp>
      <p:sp>
        <p:nvSpPr>
          <p:cNvPr id="1048577" name="Text Placeholder 1048694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10973647" cy="4526916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>
            <a:pPr algn="r" indent="-228600" lvl="0" marL="2286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800">
                <a:solidFill>
                  <a:schemeClr val="tx1"/>
                </a:solidFill>
                <a:latin typeface="NanumGothic"/>
              </a:rPr>
              <a:t>Click to edit Master text styles.</a:t>
            </a:r>
          </a:p>
          <a:p>
            <a:pPr algn="r" indent="-228600" lvl="0" marL="6858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400">
                <a:solidFill>
                  <a:schemeClr val="tx1"/>
                </a:solidFill>
                <a:latin typeface="NanumGothic"/>
              </a:rPr>
              <a:t>Second level</a:t>
            </a:r>
          </a:p>
          <a:p>
            <a:pPr algn="r" indent="-228600" lvl="0" marL="11430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2000">
                <a:solidFill>
                  <a:schemeClr val="tx1"/>
                </a:solidFill>
                <a:latin typeface="NanumGothic"/>
              </a:rPr>
              <a:t>Third level</a:t>
            </a:r>
          </a:p>
          <a:p>
            <a:pPr algn="r" indent="-228600" lvl="0" marL="16002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NanumGothic"/>
              </a:rPr>
              <a:t>Fourth level</a:t>
            </a:r>
          </a:p>
          <a:p>
            <a:pPr algn="r" indent="-228600" lvl="0" marL="2057400">
              <a:lnSpc>
                <a:spcPct val="90000"/>
              </a:lnSpc>
              <a:buClr>
                <a:srgbClr val="000000"/>
              </a:buClr>
              <a:buFont typeface="NanumGothic"/>
              <a:buChar char="•"/>
            </a:pPr>
            <a:r>
              <a:rPr sz="1600">
                <a:solidFill>
                  <a:schemeClr val="tx1"/>
                </a:solidFill>
                <a:latin typeface="NanumGothic"/>
              </a:rPr>
              <a:t>Fifth level</a:t>
            </a:r>
          </a:p>
        </p:txBody>
      </p:sp>
      <p:sp>
        <p:nvSpPr>
          <p:cNvPr id="1048578" name="Slide Number Placeholder 1048695"/>
          <p:cNvSpPr txBox="1">
            <a:spLocks noGrp="1"/>
          </p:cNvSpPr>
          <p:nvPr>
            <p:ph type="sldNum" idx="12"/>
          </p:nvPr>
        </p:nvSpPr>
        <p:spPr>
          <a:xfrm>
            <a:off x="9144002" y="6263641"/>
            <a:ext cx="2439246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>
            <a:fld id="{8B38DBA3-52F9-4AF4-A6A4-FA4D7DB2F99C}" type="slidenum"/>
          </a:p>
        </p:txBody>
      </p:sp>
      <p:sp>
        <p:nvSpPr>
          <p:cNvPr id="1048579" name="Date Placeholder 1048696"/>
          <p:cNvSpPr txBox="1">
            <a:spLocks noGrp="1"/>
          </p:cNvSpPr>
          <p:nvPr>
            <p:ph type="dt" idx="2"/>
          </p:nvPr>
        </p:nvSpPr>
        <p:spPr>
          <a:xfrm>
            <a:off x="609601" y="6263641"/>
            <a:ext cx="24392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  <p:sp>
        <p:nvSpPr>
          <p:cNvPr id="1048580" name="Footer Placeholder 1048697"/>
          <p:cNvSpPr txBox="1">
            <a:spLocks noGrp="1"/>
          </p:cNvSpPr>
          <p:nvPr>
            <p:ph type="ftr" idx="3"/>
          </p:nvPr>
        </p:nvSpPr>
        <p:spPr>
          <a:xfrm>
            <a:off x="4267201" y="6263641"/>
            <a:ext cx="3658447" cy="457835"/>
          </a:xfrm>
          <a:prstGeom prst="rect"/>
        </p:spPr>
        <p:txBody>
          <a:bodyPr anchor="t" bIns="45720" lIns="91440" rIns="91440" tIns="45720" wrap="square"/>
          <a:lstStyle>
            <a:lvl1pPr lvl="0"/>
          </a:lstStyle>
          <a:p/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xStyles>
    <p:titleStyle>
      <a:lvl1pPr algn="l" indent="0" lvl="0" marL="0">
        <a:lnSpc>
          <a:spcPct val="100000"/>
        </a:lnSpc>
        <a:buNone/>
        <a:defRPr baseline="0" sz="4400" lang="ko-KR">
          <a:solidFill>
            <a:srgbClr val="000000"/>
          </a:solidFill>
          <a:latin typeface="±¼¸²"/>
        </a:defRPr>
      </a:lvl1pPr>
    </p:titleStyle>
    <p:bodyStyle>
      <a:lvl1pPr algn="r" indent="-228600" lvl="0" marL="2057400">
        <a:lnSpc>
          <a:spcPct val="90000"/>
        </a:lnSpc>
        <a:buClr>
          <a:srgbClr val="000000"/>
        </a:buClr>
        <a:buFont typeface="NanumGothic"/>
        <a:buChar char="•"/>
        <a:defRPr baseline="0" sz="2800" lang="ko-KR">
          <a:solidFill>
            <a:srgbClr val="000000"/>
          </a:solidFill>
          <a:latin typeface="±¼¸²"/>
        </a:defRPr>
      </a:lvl1pPr>
      <a:lvl2pPr indent="-285750" lvl="0" marL="742950">
        <a:buChar char="-"/>
        <a:defRPr sz="2400" lang="ko-KR"/>
      </a:lvl2pPr>
      <a:lvl3pPr indent="-228600" lvl="0" marL="1143000">
        <a:buChar char="●"/>
        <a:defRPr sz="2000" lang="ko-KR"/>
      </a:lvl3pPr>
      <a:lvl4pPr indent="-228600" lvl="0" marL="1600200">
        <a:buChar char="-"/>
        <a:defRPr sz="1800" lang="ko-KR"/>
      </a:lvl4pPr>
      <a:lvl5pPr indent="-228600" lvl="0" marL="2057400">
        <a:buChar char="»"/>
        <a:defRPr sz="1800" lang="ko-KR"/>
      </a:lvl5pPr>
    </p:bodyStyle>
    <p:otherStyle>
      <a:lvl1pPr algn="l" indent="0" lvl="0" marL="0">
        <a:buNone/>
        <a:defRPr baseline="0" sz="1800" lang="ko-KR">
          <a:solidFill>
            <a:srgbClr val="000000"/>
          </a:solidFill>
          <a:latin typeface="±¼¸²"/>
        </a:defRPr>
      </a:lvl1pPr>
      <a:lvl2pPr indent="0" lvl="0" marL="457200">
        <a:defRPr lang="ko-KR"/>
      </a:lvl2pPr>
      <a:lvl3pPr indent="0" lvl="0" marL="914400">
        <a:defRPr lang="ko-KR"/>
      </a:lvl3pPr>
      <a:lvl4pPr indent="0" lvl="0" marL="1371600">
        <a:defRPr lang="ko-KR"/>
      </a:lvl4pPr>
      <a:lvl5pPr indent="0" lvl="0" marL="1828800">
        <a:defRPr lang="ko-KR"/>
      </a:lvl5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04859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ah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9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ah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9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ah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60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ah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60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ah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60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ah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60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ah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60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ah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60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ah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60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ah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60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ah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60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ah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048609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ah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610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ah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611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ah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612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ah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613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ah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614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ah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615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ah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616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ah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617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ah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618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ah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619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ah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620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ah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48621" name="Rectangle 6"/>
          <p:cNvSpPr/>
          <p:nvPr/>
        </p:nvSpPr>
        <p:spPr>
          <a:xfrm>
            <a:off x="0" y="0"/>
            <a:ext cx="182880" cy="6858000"/>
          </a:xfrm>
          <a:prstGeom prst="rect"/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62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/>
        </p:spPr>
        <p:txBody>
          <a:bodyPr anchor="t" bIns="45720" lIns="91440" rIns="91440" rtlCol="0" tIns="45720" vert="horz">
            <a:normAutofit/>
          </a:bodyPr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62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62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6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62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B38DBA3-52F9-4AF4-A6A4-FA4D7DB2F99C}" type="slidenum">
              <a:rPr lang="en-US" smtClean="0"/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txStyles>
    <p:titleStyle>
      <a:lvl1pPr algn="l" defTabSz="457200" eaLnBrk="1" hangingPunct="1" latinLnBrk="0" rtl="0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algn="l" defTabSz="457200" eaLnBrk="1" hangingPunct="1" indent="-342900" latinLnBrk="0" marL="3429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algn="l" defTabSz="457200" eaLnBrk="1" hangingPunct="1" indent="-285750" latinLnBrk="0" marL="74295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algn="l" defTabSz="457200" eaLnBrk="1" hangingPunct="1" indent="-228600" latinLnBrk="0" marL="11430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algn="l" defTabSz="457200" eaLnBrk="1" hangingPunct="1" indent="-228600" latinLnBrk="0" marL="16002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algn="l" defTabSz="457200" eaLnBrk="1" hangingPunct="1" indent="-228600" latinLnBrk="0" marL="20574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algn="l" defTabSz="457200" eaLnBrk="1" hangingPunct="1" indent="-228600" latinLnBrk="0" marL="25146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algn="l" defTabSz="457200" eaLnBrk="1" hangingPunct="1" indent="-228600" latinLnBrk="0" marL="29718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algn="l" defTabSz="457200" eaLnBrk="1" hangingPunct="1" indent="-228600" latinLnBrk="0" marL="34290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algn="l" defTabSz="457200" eaLnBrk="1" hangingPunct="1" indent="-228600" latinLnBrk="0" marL="38862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4572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4572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4572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4572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4572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4572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4572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4572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4572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585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/>
        </p:spPr>
        <p:txBody>
          <a:bodyPr bIns="45720" lIns="45720" rIns="45720" rtlCol="0" tIns="45720" vert="horz">
            <a:normAutofit/>
          </a:bodyPr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586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04858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baseline="0" cap="all"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04858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B38DBA3-52F9-4AF4-A6A4-FA4D7DB2F99C}" type="slidenum">
              <a:rPr lang="en-US" smtClean="0"/>
            </a:fld>
            <a:endParaRPr lang="en-US"/>
          </a:p>
        </p:txBody>
      </p:sp>
      <p:cxnSp>
        <p:nvCxnSpPr>
          <p:cNvPr id="3145728" name="Straight Connector 6"/>
          <p:cNvCxnSpPr>
            <a:cxnSpLocks/>
          </p:cNvCxnSpPr>
          <p:nvPr/>
        </p:nvCxnSpPr>
        <p:spPr>
          <a:xfrm flipV="1">
            <a:off x="762000" y="826324"/>
            <a:ext cx="0" cy="914400"/>
          </a:xfrm>
          <a:prstGeom prst="line"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eaLnBrk="1" hangingPunct="1" latinLnBrk="0" rtl="0">
        <a:lnSpc>
          <a:spcPct val="80000"/>
        </a:lnSpc>
        <a:spcBef>
          <a:spcPct val="0"/>
        </a:spcBef>
        <a:buNone/>
        <a:defRPr baseline="0" cap="all" sz="5000" kern="1200" spc="10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91440" latinLnBrk="0" marL="91440" rtl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137160" latinLnBrk="0" marL="265176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137160" latinLnBrk="0" marL="448056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137160" latinLnBrk="0" marL="594360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137160" latinLnBrk="0" marL="777240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137160" latinLnBrk="0" marL="914400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137160" latinLnBrk="0" marL="1060704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137160" latinLnBrk="0" marL="1216152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137160" latinLnBrk="0" marL="1362456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4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slideLayout" Target="../slideLayouts/slideLayout28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8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slideLayout" Target="../slideLayouts/slideLayout28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8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33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slideLayout" Target="../slideLayouts/slideLayout28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slideLayout" Target="../slideLayouts/slideLayout28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33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8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28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slideLayout" Target="../slideLayouts/slideLayout28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slideLayout" Target="../slideLayouts/slideLayout28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slideLayout" Target="../slideLayouts/slideLayout28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slideLayout" Target="../slideLayouts/slideLayout28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8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8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Title 104863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/>
          <a:lstStyle>
            <a:lvl1pPr lvl="0"/>
          </a:lstStyle>
          <a:p/>
        </p:txBody>
      </p:sp>
      <p:sp>
        <p:nvSpPr>
          <p:cNvPr id="1048664" name="Text Placeholder 1048639"/>
          <p:cNvSpPr txBox="1">
            <a:spLocks noGrp="1"/>
          </p:cNvSpPr>
          <p:nvPr>
            <p:ph idx="1"/>
          </p:nvPr>
        </p:nvSpPr>
        <p:spPr>
          <a:prstGeom prst="rect"/>
        </p:spPr>
        <p:txBody>
          <a:bodyPr/>
          <a:lstStyle>
            <a:lvl1pPr lvl="0"/>
          </a:lstStyle>
          <a:p/>
        </p:txBody>
      </p:sp>
      <p:sp>
        <p:nvSpPr>
          <p:cNvPr id="104866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80250" y="6600209"/>
            <a:ext cx="5111750" cy="271463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5</a:t>
            </a:r>
            <a:endParaRPr altLang="de-DE" b="1" dirty="0" sz="1000" lang="de-DE">
              <a:solidFill>
                <a:srgbClr val="3C4B95"/>
              </a:solidFill>
            </a:endParaRPr>
          </a:p>
          <a:p>
            <a:r>
              <a:rPr altLang="de-DE" dirty="0" sz="1000" lang="en-US" smtClean="0">
                <a:solidFill>
                  <a:schemeClr val="tx2"/>
                </a:solidFill>
              </a:rPr>
              <a:t>`</a:t>
            </a:r>
            <a:endParaRPr altLang="de-DE" dirty="0" sz="1000" lang="en-US">
              <a:solidFill>
                <a:schemeClr val="tx2"/>
              </a:solidFill>
            </a:endParaRPr>
          </a:p>
        </p:txBody>
      </p:sp>
      <p:pic>
        <p:nvPicPr>
          <p:cNvPr id="2097157" name="Picture 2097155"/>
          <p:cNvPicPr>
            <a:picLocks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 rot="5400000">
            <a:off x="-69420" y="700956"/>
            <a:ext cx="4256831" cy="3585168"/>
          </a:xfrm>
          <a:prstGeom prst="rect"/>
        </p:spPr>
      </p:pic>
      <p:pic>
        <p:nvPicPr>
          <p:cNvPr id="2097158" name="Picture 2097156"/>
          <p:cNvPicPr>
            <a:picLocks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4014099" y="365124"/>
            <a:ext cx="3744249" cy="4299785"/>
          </a:xfrm>
          <a:prstGeom prst="rect"/>
        </p:spPr>
      </p:pic>
      <p:sp>
        <p:nvSpPr>
          <p:cNvPr id="1048666" name="Up Arrow Callout 1048640"/>
          <p:cNvSpPr/>
          <p:nvPr/>
        </p:nvSpPr>
        <p:spPr>
          <a:xfrm>
            <a:off x="514477" y="4731947"/>
            <a:ext cx="3368456" cy="1692394"/>
          </a:xfrm>
          <a:prstGeom prst="upArrowCallout"/>
          <a:solidFill>
            <a:srgbClr val="FFD0D0"/>
          </a:solidFill>
          <a:ln w="12700" cap="flat">
            <a:solidFill>
              <a:srgbClr val="FFBCB1"/>
            </a:solidFill>
            <a:miter/>
          </a:ln>
        </p:spPr>
        <p:txBody>
          <a:bodyPr anchor="ctr" wrap="square"/>
          <a:lstStyle>
            <a:lvl1pPr indent="-171450" lvl="0"/>
          </a:lstStyle>
          <a:p>
            <a:pPr algn="ctr" lvl="0"/>
            <a:r>
              <a:rPr b="1" sz="3600"/>
              <a:t>clothes</a:t>
            </a:r>
          </a:p>
        </p:txBody>
      </p:sp>
      <p:sp>
        <p:nvSpPr>
          <p:cNvPr id="1048667" name="Up Arrow Callout 1048641"/>
          <p:cNvSpPr/>
          <p:nvPr/>
        </p:nvSpPr>
        <p:spPr>
          <a:xfrm>
            <a:off x="4308145" y="4677881"/>
            <a:ext cx="3710877" cy="1710416"/>
          </a:xfrm>
          <a:prstGeom prst="upArrowCallout"/>
          <a:solidFill>
            <a:srgbClr val="FFD0D0"/>
          </a:solidFill>
          <a:ln w="12700" cap="flat">
            <a:solidFill>
              <a:srgbClr val="FFD0D0"/>
            </a:solidFill>
            <a:miter/>
          </a:ln>
        </p:spPr>
        <p:txBody>
          <a:bodyPr anchor="ctr" wrap="square"/>
          <a:lstStyle>
            <a:lvl1pPr indent="-171450" lvl="0"/>
          </a:lstStyle>
          <a:p>
            <a:pPr algn="ctr" lvl="0"/>
            <a:r>
              <a:rPr b="1" sz="3600"/>
              <a:t>cherry juice</a:t>
            </a:r>
          </a:p>
        </p:txBody>
      </p:sp>
      <p:sp>
        <p:nvSpPr>
          <p:cNvPr id="1048668" name="Up Arrow Callout 1048642"/>
          <p:cNvSpPr/>
          <p:nvPr/>
        </p:nvSpPr>
        <p:spPr>
          <a:xfrm>
            <a:off x="8336102" y="4677881"/>
            <a:ext cx="3638786" cy="1719427"/>
          </a:xfrm>
          <a:prstGeom prst="upArrowCallout"/>
          <a:solidFill>
            <a:srgbClr val="FFD0D0"/>
          </a:solidFill>
          <a:ln w="12700" cap="flat">
            <a:solidFill>
              <a:srgbClr val="FFD0D0"/>
            </a:solidFill>
            <a:miter/>
          </a:ln>
        </p:spPr>
        <p:txBody>
          <a:bodyPr anchor="ctr" wrap="square"/>
          <a:lstStyle>
            <a:lvl1pPr indent="-171450" lvl="0"/>
          </a:lstStyle>
          <a:p>
            <a:pPr algn="ctr" lvl="0"/>
            <a:r>
              <a:rPr b="1" sz="3600"/>
              <a:t>olive oil</a:t>
            </a:r>
          </a:p>
        </p:txBody>
      </p:sp>
      <p:pic>
        <p:nvPicPr>
          <p:cNvPr id="2097159" name="Picture 2097157"/>
          <p:cNvPicPr>
            <a:picLocks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8037889" y="378466"/>
            <a:ext cx="3773393" cy="4271818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Title 104864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/>
          <a:lstStyle>
            <a:lvl1pPr lvl="0"/>
          </a:lstStyle>
          <a:p/>
        </p:txBody>
      </p:sp>
      <p:pic>
        <p:nvPicPr>
          <p:cNvPr id="2097160" name="Text Placeholder 2097158"/>
          <p:cNvPicPr>
            <a:picLocks noGrp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838200" y="263236"/>
            <a:ext cx="10515600" cy="6345381"/>
          </a:xfrm>
          <a:prstGeom prst="rect"/>
          <a:ln>
            <a:noFill/>
          </a:ln>
          <a:effectLst>
            <a:outerShdw algn="tl" blurRad="292100" dir="2700000" dist="139690">
              <a:srgbClr val="333333">
                <a:alpha val="65000"/>
              </a:srgbClr>
            </a:outerShdw>
          </a:effectLst>
        </p:spPr>
      </p:pic>
      <p:sp>
        <p:nvSpPr>
          <p:cNvPr id="104867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80250" y="6595514"/>
            <a:ext cx="5111750" cy="271463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6</a:t>
            </a:r>
            <a:endParaRPr altLang="de-DE" b="1" dirty="0" sz="1000" lang="de-DE">
              <a:solidFill>
                <a:srgbClr val="3C4B95"/>
              </a:solidFill>
            </a:endParaRPr>
          </a:p>
          <a:p>
            <a:r>
              <a:rPr altLang="de-DE" dirty="0" sz="1000" lang="en-US" smtClean="0">
                <a:solidFill>
                  <a:schemeClr val="tx2"/>
                </a:solidFill>
              </a:rPr>
              <a:t>`</a:t>
            </a:r>
            <a:endParaRPr altLang="de-DE" dirty="0" sz="1000" lang="en-US">
              <a:solidFill>
                <a:schemeClr val="tx2"/>
              </a:solidFill>
            </a:endParaRPr>
          </a:p>
        </p:txBody>
      </p:sp>
      <p:sp>
        <p:nvSpPr>
          <p:cNvPr id="1048671" name="Up Arrow Callout 1048644"/>
          <p:cNvSpPr/>
          <p:nvPr/>
        </p:nvSpPr>
        <p:spPr>
          <a:xfrm>
            <a:off x="1524000" y="4433454"/>
            <a:ext cx="2396836" cy="1551710"/>
          </a:xfrm>
          <a:prstGeom prst="upArrowCallout"/>
          <a:gradFill rotWithShape="1"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1"/>
          </a:gradFill>
          <a:ln w="6350" cap="flat">
            <a:solidFill>
              <a:schemeClr val="accent4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3600"/>
              <a:t>NaOH</a:t>
            </a:r>
          </a:p>
        </p:txBody>
      </p:sp>
      <p:sp>
        <p:nvSpPr>
          <p:cNvPr id="1048672" name="Up Arrow Callout 1048645"/>
          <p:cNvSpPr/>
          <p:nvPr/>
        </p:nvSpPr>
        <p:spPr>
          <a:xfrm>
            <a:off x="8825348" y="4433454"/>
            <a:ext cx="2372590" cy="1551708"/>
          </a:xfrm>
          <a:prstGeom prst="upArrowCallout"/>
          <a:solidFill>
            <a:srgbClr val="CCFFFF"/>
          </a:solidFill>
          <a:ln w="6350" cap="flat">
            <a:solidFill>
              <a:srgbClr val="CCFFFF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2400"/>
              <a:t>GYMNOSPERM cinder</a:t>
            </a:r>
          </a:p>
        </p:txBody>
      </p:sp>
      <p:sp>
        <p:nvSpPr>
          <p:cNvPr id="1048673" name="Up Arrow Callout 1048646"/>
          <p:cNvSpPr/>
          <p:nvPr/>
        </p:nvSpPr>
        <p:spPr>
          <a:xfrm>
            <a:off x="5292437" y="4433455"/>
            <a:ext cx="2306782" cy="1551708"/>
          </a:xfrm>
          <a:prstGeom prst="upArrowCallout"/>
          <a:solidFill>
            <a:srgbClr val="FFCCCC"/>
          </a:solidFill>
          <a:ln w="6350" cap="flat">
            <a:solidFill>
              <a:srgbClr val="FFCCCC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2600"/>
              <a:t>ANGIOSPERM</a:t>
            </a:r>
            <a:r>
              <a:rPr b="1" sz="2800"/>
              <a:t> cinder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Text Placeholder 2097159"/>
          <p:cNvPicPr>
            <a:picLocks noGrp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166254" y="277091"/>
            <a:ext cx="3713018" cy="4669054"/>
          </a:xfrm>
          <a:prstGeom prst="rect"/>
        </p:spPr>
      </p:pic>
      <p:sp>
        <p:nvSpPr>
          <p:cNvPr id="104867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80250" y="6586537"/>
            <a:ext cx="5111750" cy="271463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7</a:t>
            </a:r>
            <a:endParaRPr altLang="de-DE" b="1" dirty="0" sz="1000" lang="de-DE">
              <a:solidFill>
                <a:srgbClr val="3C4B95"/>
              </a:solidFill>
            </a:endParaRPr>
          </a:p>
          <a:p>
            <a:r>
              <a:rPr altLang="de-DE" dirty="0" sz="1000" lang="en-US" smtClean="0">
                <a:solidFill>
                  <a:schemeClr val="tx2"/>
                </a:solidFill>
              </a:rPr>
              <a:t>`0</a:t>
            </a:r>
            <a:endParaRPr altLang="de-DE" dirty="0" sz="1000" lang="en-US">
              <a:solidFill>
                <a:schemeClr val="tx2"/>
              </a:solidFill>
            </a:endParaRPr>
          </a:p>
        </p:txBody>
      </p:sp>
      <p:pic>
        <p:nvPicPr>
          <p:cNvPr id="2097162" name="Picture 2097160"/>
          <p:cNvPicPr>
            <a:picLocks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4196197" y="277091"/>
            <a:ext cx="3713018" cy="4669054"/>
          </a:xfrm>
          <a:prstGeom prst="rect"/>
        </p:spPr>
      </p:pic>
      <p:pic>
        <p:nvPicPr>
          <p:cNvPr id="2097163" name="Picture 2097161"/>
          <p:cNvPicPr>
            <a:picLocks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8271164" y="277091"/>
            <a:ext cx="3713018" cy="4669054"/>
          </a:xfrm>
          <a:prstGeom prst="rect"/>
        </p:spPr>
      </p:pic>
      <p:sp>
        <p:nvSpPr>
          <p:cNvPr id="1048675" name="Up Arrow Callout 1048647"/>
          <p:cNvSpPr/>
          <p:nvPr/>
        </p:nvSpPr>
        <p:spPr>
          <a:xfrm>
            <a:off x="1129148" y="4946145"/>
            <a:ext cx="2396836" cy="1551709"/>
          </a:xfrm>
          <a:prstGeom prst="upArrowCallout"/>
          <a:gradFill rotWithShape="1"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1"/>
          </a:gradFill>
          <a:ln w="6350" cap="flat">
            <a:solidFill>
              <a:schemeClr val="accent4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3600"/>
              <a:t>NaOH</a:t>
            </a:r>
          </a:p>
        </p:txBody>
      </p:sp>
      <p:sp>
        <p:nvSpPr>
          <p:cNvPr id="1048676" name="Up Arrow Callout 1048648"/>
          <p:cNvSpPr/>
          <p:nvPr/>
        </p:nvSpPr>
        <p:spPr>
          <a:xfrm>
            <a:off x="5080290" y="4946145"/>
            <a:ext cx="2306781" cy="1551708"/>
          </a:xfrm>
          <a:prstGeom prst="upArrowCallout"/>
          <a:solidFill>
            <a:srgbClr val="FFCCCC"/>
          </a:solidFill>
          <a:ln w="6350" cap="flat">
            <a:solidFill>
              <a:srgbClr val="FFCCCC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dirty="0" sz="2600"/>
              <a:t>ANGIOSPERM</a:t>
            </a:r>
            <a:r>
              <a:rPr b="1" dirty="0" sz="2800"/>
              <a:t> </a:t>
            </a:r>
            <a:r>
              <a:rPr b="1" dirty="0" sz="2800" lang="en-US" smtClean="0"/>
              <a:t>lye</a:t>
            </a:r>
            <a:endParaRPr b="1" dirty="0" sz="2800"/>
          </a:p>
        </p:txBody>
      </p:sp>
      <p:sp>
        <p:nvSpPr>
          <p:cNvPr id="1048677" name="Up Arrow Callout 1048649"/>
          <p:cNvSpPr/>
          <p:nvPr/>
        </p:nvSpPr>
        <p:spPr>
          <a:xfrm>
            <a:off x="8941378" y="4946145"/>
            <a:ext cx="2372590" cy="1551708"/>
          </a:xfrm>
          <a:prstGeom prst="upArrowCallout"/>
          <a:solidFill>
            <a:srgbClr val="CCFFFF"/>
          </a:solidFill>
          <a:ln w="6350" cap="flat">
            <a:solidFill>
              <a:srgbClr val="CCFFFF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dirty="0" sz="2400"/>
              <a:t>GYMNOSPERM </a:t>
            </a:r>
            <a:r>
              <a:rPr b="1" dirty="0" sz="2400" lang="en-US" smtClean="0"/>
              <a:t>lye</a:t>
            </a:r>
            <a:endParaRPr b="1" dirty="0" sz="2400"/>
          </a:p>
        </p:txBody>
      </p:sp>
      <p:sp>
        <p:nvSpPr>
          <p:cNvPr id="1048678" name="Oval 1048650"/>
          <p:cNvSpPr/>
          <p:nvPr/>
        </p:nvSpPr>
        <p:spPr>
          <a:xfrm>
            <a:off x="1726674" y="957943"/>
            <a:ext cx="1201783" cy="1271451"/>
          </a:xfrm>
          <a:prstGeom prst="ellipse"/>
          <a:noFill/>
          <a:ln w="76200" cap="flat">
            <a:solidFill>
              <a:srgbClr val="FF0000"/>
            </a:solidFill>
            <a:miter/>
          </a:ln>
        </p:spPr>
        <p:txBody>
          <a:bodyPr anchor="ctr"/>
          <a:lstStyle>
            <a:lvl1pPr lvl="0"/>
          </a:lstStyle>
          <a:p/>
        </p:txBody>
      </p:sp>
      <p:sp>
        <p:nvSpPr>
          <p:cNvPr id="1048679" name="Oval 1048651"/>
          <p:cNvSpPr/>
          <p:nvPr/>
        </p:nvSpPr>
        <p:spPr>
          <a:xfrm>
            <a:off x="6052706" y="1762056"/>
            <a:ext cx="1581003" cy="1699124"/>
          </a:xfrm>
          <a:prstGeom prst="ellipse"/>
          <a:noFill/>
          <a:ln w="76200" cap="flat">
            <a:solidFill>
              <a:srgbClr val="FF0000"/>
            </a:solidFill>
            <a:miter/>
          </a:ln>
        </p:spPr>
        <p:txBody>
          <a:bodyPr anchor="ctr"/>
          <a:lstStyle>
            <a:lvl1pPr lvl="0"/>
          </a:lstStyle>
          <a:p/>
        </p:txBody>
      </p:sp>
      <p:sp>
        <p:nvSpPr>
          <p:cNvPr id="1048680" name="Oval 1048652"/>
          <p:cNvSpPr/>
          <p:nvPr/>
        </p:nvSpPr>
        <p:spPr>
          <a:xfrm>
            <a:off x="9670684" y="652408"/>
            <a:ext cx="2133600" cy="2420983"/>
          </a:xfrm>
          <a:prstGeom prst="ellipse"/>
          <a:noFill/>
          <a:ln w="76200" cap="flat">
            <a:solidFill>
              <a:srgbClr val="FF0000"/>
            </a:solidFill>
            <a:miter/>
          </a:ln>
        </p:spPr>
        <p:txBody>
          <a:bodyPr anchor="ctr"/>
          <a:lstStyle>
            <a:lvl1pPr lvl="0"/>
          </a:lstStyle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Title 104865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/>
          <a:lstStyle>
            <a:lvl1pPr lvl="0"/>
          </a:lstStyle>
          <a:p/>
        </p:txBody>
      </p:sp>
      <p:pic>
        <p:nvPicPr>
          <p:cNvPr id="2097164" name="Text Placeholder 2097162"/>
          <p:cNvPicPr>
            <a:picLocks noGrp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838200" y="193964"/>
            <a:ext cx="10633364" cy="6428510"/>
          </a:xfrm>
          <a:prstGeom prst="rect"/>
        </p:spPr>
      </p:pic>
      <p:sp>
        <p:nvSpPr>
          <p:cNvPr id="104868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07012" y="6586537"/>
            <a:ext cx="5111750" cy="271463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8</a:t>
            </a:r>
          </a:p>
          <a:p>
            <a:r>
              <a:rPr altLang="de-DE" dirty="0" sz="1000" lang="en-US" smtClean="0">
                <a:solidFill>
                  <a:schemeClr val="tx2"/>
                </a:solidFill>
              </a:rPr>
              <a:t>`</a:t>
            </a:r>
            <a:endParaRPr altLang="de-DE" dirty="0" sz="1000" lang="en-US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itle 1048654"/>
          <p:cNvSpPr txBox="1">
            <a:spLocks noGrp="1"/>
          </p:cNvSpPr>
          <p:nvPr>
            <p:ph type="title"/>
          </p:nvPr>
        </p:nvSpPr>
        <p:spPr>
          <a:xfrm>
            <a:off x="690154" y="2925445"/>
            <a:ext cx="10515600" cy="1325563"/>
          </a:xfrm>
          <a:prstGeom prst="rect"/>
        </p:spPr>
        <p:txBody>
          <a:bodyPr>
            <a:normAutofit fontScale="90000"/>
          </a:bodyPr>
          <a:lstStyle>
            <a:lvl1pPr lvl="0"/>
          </a:lstStyle>
          <a:p>
            <a:pPr algn="ctr" lvl="0"/>
            <a:r>
              <a:rPr b="1" dirty="0" sz="11500">
                <a:solidFill>
                  <a:schemeClr val="accent2">
                    <a:lumMod val="40000"/>
                    <a:lumOff val="60000"/>
                  </a:schemeClr>
                </a:solidFill>
              </a:rPr>
              <a:t>Olive oil</a:t>
            </a:r>
          </a:p>
        </p:txBody>
      </p:sp>
      <p:sp>
        <p:nvSpPr>
          <p:cNvPr id="104868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09229" y="6570580"/>
            <a:ext cx="5111750" cy="271463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9</a:t>
            </a:r>
          </a:p>
          <a:p>
            <a:r>
              <a:rPr altLang="de-DE" dirty="0" sz="1000" lang="en-US" smtClean="0">
                <a:solidFill>
                  <a:schemeClr val="tx2"/>
                </a:solidFill>
              </a:rPr>
              <a:t>`</a:t>
            </a:r>
            <a:endParaRPr altLang="de-DE" dirty="0" sz="1000" lang="en-US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Picture 2097163"/>
          <p:cNvPicPr>
            <a:picLocks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 rot="5400000">
            <a:off x="6650766" y="955064"/>
            <a:ext cx="5178532" cy="4631532"/>
          </a:xfrm>
          <a:prstGeom prst="rect"/>
        </p:spPr>
      </p:pic>
      <p:pic>
        <p:nvPicPr>
          <p:cNvPr id="2097166" name="Picture 2097164"/>
          <p:cNvPicPr>
            <a:picLocks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937153" y="720887"/>
            <a:ext cx="5057450" cy="5136883"/>
          </a:xfrm>
          <a:prstGeom prst="rect"/>
        </p:spPr>
      </p:pic>
      <p:sp>
        <p:nvSpPr>
          <p:cNvPr id="104868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1792" y="6586537"/>
            <a:ext cx="5111750" cy="271463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1</a:t>
            </a:r>
            <a:r>
              <a:rPr altLang="de-DE" b="1" dirty="0" sz="1000" lang="de-DE">
                <a:solidFill>
                  <a:srgbClr val="3C4B95"/>
                </a:solidFill>
              </a:rPr>
              <a:t>0</a:t>
            </a:r>
            <a:r>
              <a:rPr altLang="de-DE" dirty="0" sz="1000" lang="en-US" smtClean="0">
                <a:solidFill>
                  <a:schemeClr val="tx2"/>
                </a:solidFill>
              </a:rPr>
              <a:t>`</a:t>
            </a:r>
            <a:endParaRPr altLang="de-DE" dirty="0" sz="1000" lang="en-US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Picture 2097165"/>
          <p:cNvPicPr>
            <a:picLocks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 rot="5400000">
            <a:off x="-338235" y="915077"/>
            <a:ext cx="4804232" cy="3570612"/>
          </a:xfrm>
          <a:prstGeom prst="rect"/>
        </p:spPr>
      </p:pic>
      <p:pic>
        <p:nvPicPr>
          <p:cNvPr id="2097168" name="Picture 2097166"/>
          <p:cNvPicPr>
            <a:picLocks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 rot="5400000">
            <a:off x="3730848" y="898794"/>
            <a:ext cx="4804228" cy="3603171"/>
          </a:xfrm>
          <a:prstGeom prst="rect"/>
        </p:spPr>
      </p:pic>
      <p:pic>
        <p:nvPicPr>
          <p:cNvPr id="2097169" name="Picture 2097167"/>
          <p:cNvPicPr>
            <a:picLocks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 rot="5400000">
            <a:off x="7660865" y="898795"/>
            <a:ext cx="4804233" cy="3603172"/>
          </a:xfrm>
          <a:prstGeom prst="rect"/>
        </p:spPr>
      </p:pic>
      <p:sp>
        <p:nvSpPr>
          <p:cNvPr id="1048689" name="Up Arrow Callout 1048658"/>
          <p:cNvSpPr/>
          <p:nvPr/>
        </p:nvSpPr>
        <p:spPr>
          <a:xfrm>
            <a:off x="1116158" y="5181599"/>
            <a:ext cx="2396836" cy="1551710"/>
          </a:xfrm>
          <a:prstGeom prst="upArrowCallout"/>
          <a:gradFill rotWithShape="1"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1"/>
          </a:gradFill>
          <a:ln w="6350" cap="flat">
            <a:solidFill>
              <a:schemeClr val="accent4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3600"/>
              <a:t>NaOH</a:t>
            </a:r>
          </a:p>
        </p:txBody>
      </p:sp>
      <p:sp>
        <p:nvSpPr>
          <p:cNvPr id="1048690" name="Up Arrow Callout 1048659"/>
          <p:cNvSpPr/>
          <p:nvPr/>
        </p:nvSpPr>
        <p:spPr>
          <a:xfrm>
            <a:off x="5128251" y="5181600"/>
            <a:ext cx="2306781" cy="1551709"/>
          </a:xfrm>
          <a:prstGeom prst="upArrowCallout"/>
          <a:solidFill>
            <a:srgbClr val="FFCCCC"/>
          </a:solidFill>
          <a:ln w="6350" cap="flat">
            <a:solidFill>
              <a:srgbClr val="FFCCCC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dirty="0" sz="2600"/>
              <a:t>ANGIOSPERM</a:t>
            </a:r>
            <a:r>
              <a:rPr b="1" dirty="0" sz="2800"/>
              <a:t> </a:t>
            </a:r>
            <a:r>
              <a:rPr b="1" dirty="0" sz="2800" lang="en-US" smtClean="0"/>
              <a:t>lye</a:t>
            </a:r>
            <a:endParaRPr b="1" dirty="0" sz="2800"/>
          </a:p>
        </p:txBody>
      </p:sp>
      <p:sp>
        <p:nvSpPr>
          <p:cNvPr id="1048691" name="Up Arrow Callout 1048660"/>
          <p:cNvSpPr/>
          <p:nvPr/>
        </p:nvSpPr>
        <p:spPr>
          <a:xfrm>
            <a:off x="8941378" y="5181600"/>
            <a:ext cx="2372590" cy="1551709"/>
          </a:xfrm>
          <a:prstGeom prst="upArrowCallout"/>
          <a:solidFill>
            <a:srgbClr val="CCFFFF"/>
          </a:solidFill>
          <a:ln w="6350" cap="flat">
            <a:solidFill>
              <a:srgbClr val="CCFFFF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dirty="0" sz="2400" smtClean="0"/>
              <a:t>GYMNOSPERM </a:t>
            </a:r>
            <a:r>
              <a:rPr b="1" dirty="0" sz="2400" lang="en-US" smtClean="0"/>
              <a:t>lye</a:t>
            </a:r>
            <a:endParaRPr b="1" dirty="0" sz="2400"/>
          </a:p>
        </p:txBody>
      </p:sp>
      <p:sp>
        <p:nvSpPr>
          <p:cNvPr id="104869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51799" y="6556409"/>
            <a:ext cx="5111750" cy="271463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11</a:t>
            </a:r>
            <a:endParaRPr altLang="de-DE" b="1" dirty="0" sz="1000" lang="de-DE">
              <a:solidFill>
                <a:srgbClr val="3C4B95"/>
              </a:solidFill>
            </a:endParaRPr>
          </a:p>
          <a:p>
            <a:r>
              <a:rPr altLang="de-DE" dirty="0" sz="1000" lang="en-US" smtClean="0">
                <a:solidFill>
                  <a:schemeClr val="tx2"/>
                </a:solidFill>
              </a:rPr>
              <a:t>`</a:t>
            </a:r>
            <a:endParaRPr altLang="de-DE" dirty="0" sz="1000" lang="en-US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Title 104866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/>
          <a:lstStyle>
            <a:lvl1pPr lvl="0"/>
          </a:lstStyle>
          <a:p/>
        </p:txBody>
      </p:sp>
      <p:pic>
        <p:nvPicPr>
          <p:cNvPr id="2097170" name="Text Placeholder 2097168"/>
          <p:cNvPicPr>
            <a:picLocks noGrp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8646438" y="365123"/>
            <a:ext cx="3270874" cy="4816477"/>
          </a:xfrm>
          <a:prstGeom prst="rect"/>
        </p:spPr>
      </p:pic>
      <p:pic>
        <p:nvPicPr>
          <p:cNvPr id="2097171" name="Picture 2097169"/>
          <p:cNvPicPr>
            <a:picLocks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 rot="10800000">
            <a:off x="274691" y="365123"/>
            <a:ext cx="3895528" cy="4816476"/>
          </a:xfrm>
          <a:prstGeom prst="rect"/>
        </p:spPr>
      </p:pic>
      <p:pic>
        <p:nvPicPr>
          <p:cNvPr id="2097172" name="Picture 2097170"/>
          <p:cNvPicPr>
            <a:picLocks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4447309" y="368772"/>
            <a:ext cx="3922039" cy="4812828"/>
          </a:xfrm>
          <a:prstGeom prst="rect"/>
        </p:spPr>
      </p:pic>
      <p:sp>
        <p:nvSpPr>
          <p:cNvPr id="1048697" name="Up Arrow Callout 1048664"/>
          <p:cNvSpPr/>
          <p:nvPr/>
        </p:nvSpPr>
        <p:spPr>
          <a:xfrm>
            <a:off x="5128251" y="5181600"/>
            <a:ext cx="2306781" cy="1551709"/>
          </a:xfrm>
          <a:prstGeom prst="upArrowCallout"/>
          <a:solidFill>
            <a:srgbClr val="FFCCCC"/>
          </a:solidFill>
          <a:ln w="6350" cap="flat">
            <a:solidFill>
              <a:srgbClr val="FFCCCC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2600"/>
              <a:t>ANGIOSPERM</a:t>
            </a:r>
            <a:r>
              <a:rPr b="1" sz="2800"/>
              <a:t> cinder</a:t>
            </a:r>
          </a:p>
        </p:txBody>
      </p:sp>
      <p:sp>
        <p:nvSpPr>
          <p:cNvPr id="1048695" name="Up Arrow Callout 1048662"/>
          <p:cNvSpPr/>
          <p:nvPr/>
        </p:nvSpPr>
        <p:spPr>
          <a:xfrm>
            <a:off x="8941378" y="5181600"/>
            <a:ext cx="2372590" cy="1551709"/>
          </a:xfrm>
          <a:prstGeom prst="upArrowCallout"/>
          <a:solidFill>
            <a:srgbClr val="CCFFFF"/>
          </a:solidFill>
          <a:ln w="6350" cap="flat">
            <a:solidFill>
              <a:srgbClr val="CCFFFF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2400"/>
              <a:t>GYMNOSPERM cinder</a:t>
            </a:r>
          </a:p>
        </p:txBody>
      </p:sp>
      <p:sp>
        <p:nvSpPr>
          <p:cNvPr id="104869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10362" y="6597577"/>
            <a:ext cx="5111750" cy="271463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12</a:t>
            </a:r>
            <a:endParaRPr altLang="de-DE" b="1" dirty="0" sz="1000" lang="de-DE">
              <a:solidFill>
                <a:srgbClr val="3C4B95"/>
              </a:solidFill>
            </a:endParaRPr>
          </a:p>
          <a:p>
            <a:r>
              <a:rPr altLang="de-DE" dirty="0" sz="1000" lang="en-US" smtClean="0">
                <a:solidFill>
                  <a:schemeClr val="tx2"/>
                </a:solidFill>
              </a:rPr>
              <a:t>`</a:t>
            </a:r>
            <a:endParaRPr altLang="de-DE" dirty="0" sz="1000" lang="en-US">
              <a:solidFill>
                <a:schemeClr val="tx2"/>
              </a:solidFill>
            </a:endParaRPr>
          </a:p>
        </p:txBody>
      </p:sp>
      <p:sp>
        <p:nvSpPr>
          <p:cNvPr id="1048696" name="Up Arrow Callout 1048663"/>
          <p:cNvSpPr/>
          <p:nvPr/>
        </p:nvSpPr>
        <p:spPr>
          <a:xfrm>
            <a:off x="1116158" y="5181599"/>
            <a:ext cx="2396836" cy="1551710"/>
          </a:xfrm>
          <a:prstGeom prst="upArrowCallout"/>
          <a:gradFill rotWithShape="1"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1"/>
          </a:gradFill>
          <a:ln w="6350" cap="flat">
            <a:solidFill>
              <a:schemeClr val="accent4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3600"/>
              <a:t>NaOH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Title 1048665"/>
          <p:cNvSpPr txBox="1">
            <a:spLocks noGrp="1"/>
          </p:cNvSpPr>
          <p:nvPr>
            <p:ph type="title"/>
          </p:nvPr>
        </p:nvSpPr>
        <p:spPr>
          <a:xfrm>
            <a:off x="568234" y="2786108"/>
            <a:ext cx="10515600" cy="1325563"/>
          </a:xfrm>
          <a:prstGeom prst="rect"/>
        </p:spPr>
        <p:txBody>
          <a:bodyPr/>
          <a:lstStyle>
            <a:lvl1pPr lvl="0"/>
          </a:lstStyle>
          <a:p>
            <a:pPr algn="ctr" lvl="0"/>
            <a:r>
              <a:rPr b="1" dirty="0" sz="8800">
                <a:solidFill>
                  <a:srgbClr val="FF6699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Cherry juice</a:t>
            </a:r>
          </a:p>
        </p:txBody>
      </p:sp>
      <p:sp>
        <p:nvSpPr>
          <p:cNvPr id="10486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39033" y="6586537"/>
            <a:ext cx="5111750" cy="271463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13</a:t>
            </a:r>
            <a:endParaRPr altLang="de-DE" b="1" dirty="0" sz="1000" lang="de-DE">
              <a:solidFill>
                <a:srgbClr val="3C4B95"/>
              </a:solidFill>
            </a:endParaRPr>
          </a:p>
          <a:p>
            <a:r>
              <a:rPr altLang="de-DE" dirty="0" sz="1000" lang="en-US" smtClean="0">
                <a:solidFill>
                  <a:schemeClr val="tx2"/>
                </a:solidFill>
              </a:rPr>
              <a:t>`</a:t>
            </a:r>
            <a:endParaRPr altLang="de-DE" dirty="0" sz="1000" lang="en-US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Picture 2097171"/>
          <p:cNvPicPr>
            <a:picLocks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297366" y="594732"/>
            <a:ext cx="5314288" cy="5317104"/>
          </a:xfrm>
          <a:prstGeom prst="rect"/>
        </p:spPr>
      </p:pic>
      <p:pic>
        <p:nvPicPr>
          <p:cNvPr id="2097174" name="Picture 2097172"/>
          <p:cNvPicPr>
            <a:picLocks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6118528" y="630776"/>
            <a:ext cx="5602644" cy="5263040"/>
          </a:xfrm>
          <a:prstGeom prst="rect"/>
        </p:spPr>
      </p:pic>
      <p:sp>
        <p:nvSpPr>
          <p:cNvPr id="104870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80250" y="6525344"/>
            <a:ext cx="5111750" cy="271463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14</a:t>
            </a:r>
            <a:endParaRPr altLang="de-DE" b="1" dirty="0" sz="1000" lang="de-DE">
              <a:solidFill>
                <a:srgbClr val="3C4B95"/>
              </a:solidFill>
            </a:endParaRPr>
          </a:p>
          <a:p>
            <a:r>
              <a:rPr altLang="de-DE" dirty="0" sz="1000" lang="en-US" smtClean="0">
                <a:solidFill>
                  <a:schemeClr val="tx2"/>
                </a:solidFill>
              </a:rPr>
              <a:t>`</a:t>
            </a:r>
            <a:endParaRPr altLang="de-DE" dirty="0" sz="1000" lang="en-US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2097151"/>
          <p:cNvPicPr>
            <a:picLocks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436275" y="96721"/>
            <a:ext cx="2227662" cy="2283354"/>
          </a:xfrm>
          <a:prstGeom prst="rect"/>
        </p:spPr>
      </p:pic>
      <p:pic>
        <p:nvPicPr>
          <p:cNvPr id="2097154" name="Picture 2097152"/>
          <p:cNvPicPr>
            <a:picLocks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 flipH="1">
            <a:off x="9659156" y="96721"/>
            <a:ext cx="2233404" cy="2283354"/>
          </a:xfrm>
          <a:prstGeom prst="rect"/>
        </p:spPr>
      </p:pic>
      <p:sp>
        <p:nvSpPr>
          <p:cNvPr id="1048594" name="TextBox 1048607"/>
          <p:cNvSpPr txBox="1"/>
          <p:nvPr/>
        </p:nvSpPr>
        <p:spPr>
          <a:xfrm>
            <a:off x="4159356" y="279358"/>
            <a:ext cx="4945488" cy="1386840"/>
          </a:xfrm>
          <a:prstGeom prst="rect"/>
          <a:noFill/>
        </p:spPr>
        <p:txBody>
          <a:bodyPr wrap="square"/>
          <a:lstStyle>
            <a:lvl1pPr lvl="0"/>
          </a:lstStyle>
          <a:p>
            <a:pPr lvl="0"/>
            <a:r>
              <a:rPr sz="7200"/>
              <a:t>IYNT 2016</a:t>
            </a:r>
          </a:p>
        </p:txBody>
      </p:sp>
      <p:sp>
        <p:nvSpPr>
          <p:cNvPr id="1048595" name="TextBox 1048608"/>
          <p:cNvSpPr txBox="1"/>
          <p:nvPr/>
        </p:nvSpPr>
        <p:spPr>
          <a:xfrm>
            <a:off x="4596715" y="1491182"/>
            <a:ext cx="4275787" cy="1056640"/>
          </a:xfrm>
          <a:prstGeom prst="rect"/>
          <a:noFill/>
        </p:spPr>
        <p:txBody>
          <a:bodyPr wrap="square"/>
          <a:lstStyle>
            <a:lvl1pPr lvl="0"/>
          </a:lstStyle>
          <a:p>
            <a:pPr lvl="0"/>
            <a:r>
              <a:rPr sz="5400"/>
              <a:t>Iran-Shiraz</a:t>
            </a:r>
          </a:p>
        </p:txBody>
      </p:sp>
      <p:pic>
        <p:nvPicPr>
          <p:cNvPr id="2097155" name="Picture 2097153"/>
          <p:cNvPicPr>
            <a:picLocks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4596715" y="4116794"/>
            <a:ext cx="3427789" cy="1962034"/>
          </a:xfrm>
          <a:prstGeom prst="rect"/>
        </p:spPr>
      </p:pic>
      <p:sp>
        <p:nvSpPr>
          <p:cNvPr id="1048596" name="TextBox 1048609"/>
          <p:cNvSpPr txBox="1"/>
          <p:nvPr/>
        </p:nvSpPr>
        <p:spPr>
          <a:xfrm>
            <a:off x="237217" y="2730099"/>
            <a:ext cx="12350839" cy="802641"/>
          </a:xfrm>
          <a:prstGeom prst="rect"/>
          <a:noFill/>
        </p:spPr>
        <p:txBody>
          <a:bodyPr wrap="square"/>
          <a:lstStyle>
            <a:lvl1pPr lvl="0"/>
          </a:lstStyle>
          <a:p>
            <a:pPr algn="ctr" lvl="0"/>
            <a:r>
              <a:rPr sz="4000"/>
              <a:t>International Young Naturalist’s Tournament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Title 104866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/>
          <a:lstStyle>
            <a:lvl1pPr lvl="0"/>
          </a:lstStyle>
          <a:p/>
        </p:txBody>
      </p:sp>
      <p:pic>
        <p:nvPicPr>
          <p:cNvPr id="2097175" name="Text Placeholder 2097173"/>
          <p:cNvPicPr>
            <a:picLocks noGrp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838200" y="244698"/>
            <a:ext cx="10515600" cy="6350066"/>
          </a:xfrm>
          <a:prstGeom prst="rect"/>
        </p:spPr>
      </p:pic>
      <p:sp>
        <p:nvSpPr>
          <p:cNvPr id="104870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80250" y="6590114"/>
            <a:ext cx="5111750" cy="271463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15</a:t>
            </a:r>
            <a:endParaRPr altLang="de-DE" b="1" dirty="0" sz="1000" lang="de-DE">
              <a:solidFill>
                <a:srgbClr val="3C4B95"/>
              </a:solidFill>
            </a:endParaRPr>
          </a:p>
          <a:p>
            <a:r>
              <a:rPr altLang="de-DE" dirty="0" sz="1000" lang="en-US" smtClean="0">
                <a:solidFill>
                  <a:schemeClr val="tx2"/>
                </a:solidFill>
              </a:rPr>
              <a:t>`</a:t>
            </a:r>
            <a:endParaRPr altLang="de-DE" dirty="0" sz="1000" lang="en-US">
              <a:solidFill>
                <a:schemeClr val="tx2"/>
              </a:solidFill>
            </a:endParaRPr>
          </a:p>
        </p:txBody>
      </p:sp>
      <p:sp>
        <p:nvSpPr>
          <p:cNvPr id="1048703" name="Up Arrow Callout 1048667"/>
          <p:cNvSpPr/>
          <p:nvPr/>
        </p:nvSpPr>
        <p:spPr>
          <a:xfrm>
            <a:off x="1986582" y="4780893"/>
            <a:ext cx="2396836" cy="1551709"/>
          </a:xfrm>
          <a:prstGeom prst="upArrowCallout"/>
          <a:gradFill rotWithShape="1"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1"/>
          </a:gradFill>
          <a:ln w="6350" cap="flat">
            <a:solidFill>
              <a:schemeClr val="accent4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3600"/>
              <a:t>NaOH</a:t>
            </a:r>
          </a:p>
        </p:txBody>
      </p:sp>
      <p:sp>
        <p:nvSpPr>
          <p:cNvPr id="1048704" name="Up Arrow Callout 1048668"/>
          <p:cNvSpPr/>
          <p:nvPr/>
        </p:nvSpPr>
        <p:spPr>
          <a:xfrm>
            <a:off x="5172789" y="4780894"/>
            <a:ext cx="2306781" cy="1551708"/>
          </a:xfrm>
          <a:prstGeom prst="upArrowCallout"/>
          <a:solidFill>
            <a:srgbClr val="FFCCCC"/>
          </a:solidFill>
          <a:ln w="6350" cap="flat">
            <a:solidFill>
              <a:srgbClr val="FFCCCC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2600"/>
              <a:t>ANGIOSPERM</a:t>
            </a:r>
            <a:r>
              <a:rPr b="1" sz="2800"/>
              <a:t> lye</a:t>
            </a:r>
          </a:p>
        </p:txBody>
      </p:sp>
      <p:sp>
        <p:nvSpPr>
          <p:cNvPr id="1048705" name="Up Arrow Callout 1048669"/>
          <p:cNvSpPr/>
          <p:nvPr/>
        </p:nvSpPr>
        <p:spPr>
          <a:xfrm>
            <a:off x="8268941" y="4919730"/>
            <a:ext cx="2137189" cy="1412872"/>
          </a:xfrm>
          <a:prstGeom prst="upArrowCallout"/>
          <a:solidFill>
            <a:srgbClr val="CCFFFF"/>
          </a:solidFill>
          <a:ln w="6350" cap="flat">
            <a:solidFill>
              <a:srgbClr val="CCFFFF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2200"/>
              <a:t>GYMNOSPERM</a:t>
            </a:r>
            <a:r>
              <a:rPr b="1" sz="2400"/>
              <a:t> lye</a:t>
            </a:r>
          </a:p>
        </p:txBody>
      </p:sp>
      <p:pic>
        <p:nvPicPr>
          <p:cNvPr id="2097176" name="Picture 2097174"/>
          <p:cNvPicPr>
            <a:picLocks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1257300" y="556669"/>
            <a:ext cx="1911454" cy="1500732"/>
          </a:xfrm>
          <a:prstGeom prst="rect"/>
        </p:spPr>
      </p:pic>
      <p:pic>
        <p:nvPicPr>
          <p:cNvPr id="2097177" name="Picture 2097175"/>
          <p:cNvPicPr>
            <a:picLocks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3381018" y="556669"/>
            <a:ext cx="1791771" cy="1500732"/>
          </a:xfrm>
          <a:prstGeom prst="rect"/>
        </p:spPr>
      </p:pic>
      <p:cxnSp>
        <p:nvCxnSpPr>
          <p:cNvPr id="3145729" name="Straight Arrow Connector 3145727"/>
          <p:cNvCxnSpPr>
            <a:cxnSpLocks/>
          </p:cNvCxnSpPr>
          <p:nvPr/>
        </p:nvCxnSpPr>
        <p:spPr>
          <a:xfrm flipV="1">
            <a:off x="3391238" y="2073897"/>
            <a:ext cx="612609" cy="989717"/>
          </a:xfrm>
          <a:prstGeom prst="straightConnector1"/>
          <a:noFill/>
          <a:ln w="76200" cap="flat">
            <a:solidFill>
              <a:srgbClr val="002060"/>
            </a:solidFill>
            <a:miter/>
            <a:tailEnd type="triangle"/>
          </a:ln>
        </p:spPr>
      </p:cxnSp>
      <p:cxnSp>
        <p:nvCxnSpPr>
          <p:cNvPr id="3145730" name="Straight Arrow Connector 3145728"/>
          <p:cNvCxnSpPr>
            <a:cxnSpLocks/>
          </p:cNvCxnSpPr>
          <p:nvPr/>
        </p:nvCxnSpPr>
        <p:spPr>
          <a:xfrm flipH="1" flipV="1">
            <a:off x="1938986" y="2183897"/>
            <a:ext cx="461593" cy="935406"/>
          </a:xfrm>
          <a:prstGeom prst="straightConnector1"/>
          <a:noFill/>
          <a:ln w="76200" cap="flat">
            <a:solidFill>
              <a:srgbClr val="002060"/>
            </a:solidFill>
            <a:miter/>
            <a:tailEnd type="triangle"/>
          </a:ln>
        </p:spPr>
      </p:cxnSp>
      <p:sp>
        <p:nvSpPr>
          <p:cNvPr id="1048706" name="Oval 1048670"/>
          <p:cNvSpPr/>
          <p:nvPr/>
        </p:nvSpPr>
        <p:spPr>
          <a:xfrm>
            <a:off x="1974272" y="2992807"/>
            <a:ext cx="1782508" cy="1746462"/>
          </a:xfrm>
          <a:prstGeom prst="ellipse"/>
          <a:noFill/>
          <a:ln w="127000" cap="flat">
            <a:solidFill>
              <a:srgbClr val="FF7070"/>
            </a:solidFill>
            <a:miter/>
          </a:ln>
        </p:spPr>
        <p:txBody>
          <a:bodyPr anchor="ctr" wrap="square"/>
          <a:lstStyle>
            <a:lvl1pPr indent="-171450" lvl="0"/>
          </a:lstStyle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7" name="Title 104867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/>
          <a:lstStyle>
            <a:lvl1pPr lvl="0"/>
          </a:lstStyle>
          <a:p/>
        </p:txBody>
      </p:sp>
      <p:pic>
        <p:nvPicPr>
          <p:cNvPr id="2097178" name="Text Placeholder 2097176"/>
          <p:cNvPicPr>
            <a:picLocks noGrp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8162618" y="451261"/>
            <a:ext cx="3890172" cy="4754804"/>
          </a:xfrm>
          <a:prstGeom prst="rect"/>
        </p:spPr>
      </p:pic>
      <p:sp>
        <p:nvSpPr>
          <p:cNvPr id="1048709" name="Up Arrow Callout 1048672"/>
          <p:cNvSpPr/>
          <p:nvPr/>
        </p:nvSpPr>
        <p:spPr>
          <a:xfrm>
            <a:off x="8851884" y="5193291"/>
            <a:ext cx="2372592" cy="1551708"/>
          </a:xfrm>
          <a:prstGeom prst="upArrowCallout"/>
          <a:solidFill>
            <a:srgbClr val="CCFFFF"/>
          </a:solidFill>
          <a:ln w="6350" cap="flat">
            <a:solidFill>
              <a:srgbClr val="CCFFFF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2400"/>
              <a:t>GYMNOSPERM cinder</a:t>
            </a:r>
          </a:p>
        </p:txBody>
      </p:sp>
      <p:sp>
        <p:nvSpPr>
          <p:cNvPr id="1048711" name="Up Arrow Callout 1048674"/>
          <p:cNvSpPr/>
          <p:nvPr/>
        </p:nvSpPr>
        <p:spPr>
          <a:xfrm>
            <a:off x="5069590" y="5193292"/>
            <a:ext cx="2306782" cy="1551708"/>
          </a:xfrm>
          <a:prstGeom prst="upArrowCallout"/>
          <a:solidFill>
            <a:srgbClr val="FFCCCC"/>
          </a:solidFill>
          <a:ln w="6350" cap="flat">
            <a:solidFill>
              <a:srgbClr val="FFCCCC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2600"/>
              <a:t>ANGIOSPERM</a:t>
            </a:r>
            <a:r>
              <a:rPr b="1" sz="2800"/>
              <a:t> cinder</a:t>
            </a:r>
          </a:p>
        </p:txBody>
      </p:sp>
      <p:sp>
        <p:nvSpPr>
          <p:cNvPr id="104870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80250" y="6586537"/>
            <a:ext cx="5111750" cy="271463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16</a:t>
            </a:r>
            <a:endParaRPr altLang="de-DE" b="1" dirty="0" sz="1000" lang="de-DE">
              <a:solidFill>
                <a:srgbClr val="3C4B95"/>
              </a:solidFill>
            </a:endParaRPr>
          </a:p>
          <a:p>
            <a:r>
              <a:rPr altLang="de-DE" dirty="0" sz="1000" lang="en-US" smtClean="0">
                <a:solidFill>
                  <a:schemeClr val="tx2"/>
                </a:solidFill>
              </a:rPr>
              <a:t>`</a:t>
            </a:r>
            <a:endParaRPr altLang="de-DE" dirty="0" sz="1000" lang="en-US">
              <a:solidFill>
                <a:schemeClr val="tx2"/>
              </a:solidFill>
            </a:endParaRPr>
          </a:p>
        </p:txBody>
      </p:sp>
      <p:pic>
        <p:nvPicPr>
          <p:cNvPr id="2097179" name="Picture 2097177"/>
          <p:cNvPicPr>
            <a:picLocks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138545" y="451260"/>
            <a:ext cx="3879273" cy="4742033"/>
          </a:xfrm>
          <a:prstGeom prst="rect"/>
        </p:spPr>
      </p:pic>
      <p:pic>
        <p:nvPicPr>
          <p:cNvPr id="2097180" name="Picture 2097178"/>
          <p:cNvPicPr>
            <a:picLocks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4017818" y="451261"/>
            <a:ext cx="4155698" cy="4754804"/>
          </a:xfrm>
          <a:prstGeom prst="rect"/>
        </p:spPr>
      </p:pic>
      <p:sp>
        <p:nvSpPr>
          <p:cNvPr id="1048710" name="Up Arrow Callout 1048673"/>
          <p:cNvSpPr/>
          <p:nvPr/>
        </p:nvSpPr>
        <p:spPr>
          <a:xfrm>
            <a:off x="969151" y="5193291"/>
            <a:ext cx="2396836" cy="1551709"/>
          </a:xfrm>
          <a:prstGeom prst="upArrowCallout"/>
          <a:gradFill rotWithShape="1"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1"/>
          </a:gradFill>
          <a:ln w="6350" cap="flat">
            <a:solidFill>
              <a:schemeClr val="accent4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3600"/>
              <a:t>NaOH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Title 104867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/>
          <a:lstStyle>
            <a:lvl1pPr lvl="0"/>
          </a:lstStyle>
          <a:p/>
        </p:txBody>
      </p:sp>
      <p:pic>
        <p:nvPicPr>
          <p:cNvPr id="2097181" name="Text Placeholder 2097179"/>
          <p:cNvPicPr>
            <a:picLocks noGrp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8355708" y="374925"/>
            <a:ext cx="3517638" cy="5166620"/>
          </a:xfrm>
          <a:prstGeom prst="rect"/>
        </p:spPr>
      </p:pic>
      <p:sp>
        <p:nvSpPr>
          <p:cNvPr id="1048714" name="Up Arrow Callout 1048676"/>
          <p:cNvSpPr/>
          <p:nvPr/>
        </p:nvSpPr>
        <p:spPr>
          <a:xfrm>
            <a:off x="5121273" y="5193018"/>
            <a:ext cx="2306782" cy="1551709"/>
          </a:xfrm>
          <a:prstGeom prst="upArrowCallout"/>
          <a:solidFill>
            <a:srgbClr val="FFCCCC"/>
          </a:solidFill>
          <a:ln w="6350" cap="flat">
            <a:solidFill>
              <a:srgbClr val="FFCCCC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2600"/>
              <a:t>ANGIOSPERM</a:t>
            </a:r>
            <a:r>
              <a:rPr b="1" sz="2800"/>
              <a:t> cinder</a:t>
            </a:r>
          </a:p>
        </p:txBody>
      </p:sp>
      <p:sp>
        <p:nvSpPr>
          <p:cNvPr id="1048716" name="Up Arrow Callout 1048678"/>
          <p:cNvSpPr/>
          <p:nvPr/>
        </p:nvSpPr>
        <p:spPr>
          <a:xfrm>
            <a:off x="8851884" y="5193291"/>
            <a:ext cx="2372592" cy="1551708"/>
          </a:xfrm>
          <a:prstGeom prst="upArrowCallout"/>
          <a:solidFill>
            <a:srgbClr val="CCFFFF"/>
          </a:solidFill>
          <a:ln w="6350" cap="flat">
            <a:solidFill>
              <a:srgbClr val="CCFFFF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2400"/>
              <a:t>GYMNOSPERM cinder</a:t>
            </a:r>
          </a:p>
        </p:txBody>
      </p:sp>
      <p:sp>
        <p:nvSpPr>
          <p:cNvPr id="10487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80250" y="6586537"/>
            <a:ext cx="5111750" cy="271463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17</a:t>
            </a:r>
            <a:endParaRPr altLang="de-DE" b="1" dirty="0" sz="1000" lang="de-DE">
              <a:solidFill>
                <a:srgbClr val="3C4B95"/>
              </a:solidFill>
            </a:endParaRPr>
          </a:p>
          <a:p>
            <a:r>
              <a:rPr altLang="de-DE" dirty="0" sz="1000" lang="en-US" smtClean="0">
                <a:solidFill>
                  <a:schemeClr val="tx2"/>
                </a:solidFill>
              </a:rPr>
              <a:t>`</a:t>
            </a:r>
            <a:endParaRPr altLang="de-DE" dirty="0" sz="1000" lang="en-US">
              <a:solidFill>
                <a:schemeClr val="tx2"/>
              </a:solidFill>
            </a:endParaRPr>
          </a:p>
        </p:txBody>
      </p:sp>
      <p:pic>
        <p:nvPicPr>
          <p:cNvPr id="2097182" name="Picture 2097180"/>
          <p:cNvPicPr>
            <a:picLocks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 rot="5400000">
            <a:off x="3691354" y="1117027"/>
            <a:ext cx="5166620" cy="3682419"/>
          </a:xfrm>
          <a:prstGeom prst="rect"/>
        </p:spPr>
      </p:pic>
      <p:pic>
        <p:nvPicPr>
          <p:cNvPr id="2097183" name="Picture 2097181"/>
          <p:cNvPicPr>
            <a:picLocks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 rot="5400000">
            <a:off x="-327173" y="1020753"/>
            <a:ext cx="5166619" cy="3874964"/>
          </a:xfrm>
          <a:prstGeom prst="rect"/>
        </p:spPr>
      </p:pic>
      <p:sp>
        <p:nvSpPr>
          <p:cNvPr id="1048715" name="Up Arrow Callout 1048677"/>
          <p:cNvSpPr/>
          <p:nvPr/>
        </p:nvSpPr>
        <p:spPr>
          <a:xfrm>
            <a:off x="1014152" y="5193017"/>
            <a:ext cx="2396836" cy="1551710"/>
          </a:xfrm>
          <a:prstGeom prst="upArrowCallout"/>
          <a:gradFill rotWithShape="1"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1"/>
          </a:gradFill>
          <a:ln w="6350" cap="flat">
            <a:solidFill>
              <a:schemeClr val="accent4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3600"/>
              <a:t>NaOH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Title 104867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/>
          <a:lstStyle>
            <a:lvl1pPr lvl="0"/>
          </a:lstStyle>
          <a:p/>
        </p:txBody>
      </p:sp>
      <p:pic>
        <p:nvPicPr>
          <p:cNvPr id="2097184" name="Text Placeholder 2097182"/>
          <p:cNvPicPr>
            <a:picLocks noGrp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 rot="5400000">
            <a:off x="633048" y="193963"/>
            <a:ext cx="6174222" cy="6470072"/>
          </a:xfrm>
          <a:prstGeom prst="rect"/>
          <a:ln>
            <a:noFill/>
          </a:ln>
          <a:effectLst>
            <a:outerShdw algn="tl" blurRad="190500">
              <a:srgbClr val="000000">
                <a:alpha val="70000"/>
              </a:srgbClr>
            </a:outerShdw>
          </a:effectLst>
        </p:spPr>
      </p:pic>
      <p:sp>
        <p:nvSpPr>
          <p:cNvPr id="10487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80250" y="6579803"/>
            <a:ext cx="5111750" cy="271463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19</a:t>
            </a:r>
            <a:endParaRPr altLang="de-DE" b="1" dirty="0" sz="1000" lang="de-DE">
              <a:solidFill>
                <a:srgbClr val="3C4B95"/>
              </a:solidFill>
            </a:endParaRPr>
          </a:p>
          <a:p>
            <a:r>
              <a:rPr altLang="de-DE" dirty="0" sz="1000" lang="en-US" smtClean="0">
                <a:solidFill>
                  <a:schemeClr val="tx2"/>
                </a:solidFill>
              </a:rPr>
              <a:t>`</a:t>
            </a:r>
            <a:endParaRPr altLang="de-DE" dirty="0" sz="1000" lang="en-US">
              <a:solidFill>
                <a:schemeClr val="tx2"/>
              </a:solidFill>
            </a:endParaRPr>
          </a:p>
        </p:txBody>
      </p:sp>
      <p:pic>
        <p:nvPicPr>
          <p:cNvPr id="2097185" name="Picture 2097183"/>
          <p:cNvPicPr>
            <a:picLocks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 rot="5400000">
            <a:off x="7379232" y="209103"/>
            <a:ext cx="4580520" cy="4722439"/>
          </a:xfrm>
          <a:prstGeom prst="rect"/>
          <a:ln>
            <a:noFill/>
          </a:ln>
        </p:spPr>
      </p:pic>
      <p:sp>
        <p:nvSpPr>
          <p:cNvPr id="1048719" name="Right Arrow 1048680"/>
          <p:cNvSpPr/>
          <p:nvPr/>
        </p:nvSpPr>
        <p:spPr>
          <a:xfrm rot="20697832">
            <a:off x="5210319" y="2390655"/>
            <a:ext cx="2128591" cy="1368653"/>
          </a:xfrm>
          <a:prstGeom prst="rightArrow"/>
          <a:solidFill>
            <a:srgbClr val="FFCCCC"/>
          </a:solidFill>
          <a:ln w="12700" cap="flat">
            <a:solidFill>
              <a:srgbClr val="FF0000"/>
            </a:solidFill>
            <a:miter/>
          </a:ln>
        </p:spPr>
        <p:txBody>
          <a:bodyPr anchor="ctr"/>
          <a:lstStyle>
            <a:lvl1pPr lvl="0"/>
          </a:lstStyle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0" name="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1048721" name="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8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499829" y="3095819"/>
            <a:ext cx="5382356" cy="4521013"/>
          </a:xfrm>
          <a:prstGeom prst="rect"/>
        </p:spPr>
      </p:pic>
      <p:pic>
        <p:nvPicPr>
          <p:cNvPr id="2097187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21592550">
            <a:off x="233242" y="3161931"/>
            <a:ext cx="5387257" cy="4489306"/>
          </a:xfrm>
          <a:prstGeom prst="rect"/>
        </p:spPr>
      </p:pic>
      <p:pic>
        <p:nvPicPr>
          <p:cNvPr id="2097188" name=""/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0">
            <a:off x="2587347" y="320943"/>
            <a:ext cx="6804893" cy="2689661"/>
          </a:xfrm>
          <a:prstGeom prst="rect"/>
        </p:spPr>
      </p:pic>
      <p:sp>
        <p:nvSpPr>
          <p:cNvPr id="1048939" name="Footer Placeholder 3"/>
          <p:cNvSpPr>
            <a:spLocks noGrp="1"/>
          </p:cNvSpPr>
          <p:nvPr/>
        </p:nvSpPr>
        <p:spPr>
          <a:xfrm>
            <a:off x="8012552" y="126828"/>
            <a:ext cx="6117525" cy="108899"/>
          </a:xfrm>
          <a:prstGeom prst="rect"/>
          <a:noFill/>
        </p:spPr>
        <p:txBody>
          <a:bodyPr anchor="ctr" bIns="45720" lIns="91440" rIns="91440" rtlCol="0" tIns="45720" vert="horz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2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0</a:t>
            </a:r>
            <a:endParaRPr altLang="de-DE" b="1" dirty="0" sz="1000" lang="de-DE">
              <a:solidFill>
                <a:srgbClr val="3C4B95"/>
              </a:solidFill>
            </a:endParaRPr>
          </a:p>
          <a:p>
            <a:r>
              <a:rPr altLang="de-DE" dirty="0" sz="1000" lang="en-US" smtClean="0">
                <a:solidFill>
                  <a:schemeClr val="tx2"/>
                </a:solidFill>
              </a:rPr>
              <a:t>`</a:t>
            </a:r>
            <a:endParaRPr altLang="de-DE" dirty="0" sz="1000" lang="en-US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7" name="Title 104869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/>
          <a:lstStyle>
            <a:lvl1pPr lvl="0"/>
          </a:lstStyle>
          <a:p>
            <a:pPr lvl="0"/>
            <a:r>
              <a:t>References:</a:t>
            </a:r>
          </a:p>
        </p:txBody>
      </p:sp>
      <p:sp>
        <p:nvSpPr>
          <p:cNvPr id="1048728" name="Text Placeholder 1048692"/>
          <p:cNvSpPr txBox="1">
            <a:spLocks noGrp="1"/>
          </p:cNvSpPr>
          <p:nvPr>
            <p:ph type="body" orient="vert" idx="1"/>
          </p:nvPr>
        </p:nvSpPr>
        <p:spPr>
          <a:xfrm>
            <a:off x="541020" y="1866582"/>
            <a:ext cx="10515600" cy="4351338"/>
          </a:xfrm>
          <a:prstGeom prst="rect"/>
        </p:spPr>
        <p:txBody>
          <a:bodyPr vert="horz"/>
          <a:lstStyle>
            <a:lvl1pPr lvl="0"/>
          </a:lstStyle>
          <a:p>
            <a:pPr indent="-514350" lvl="0" marL="514350">
              <a:buFont typeface="Calibri Light"/>
              <a:buAutoNum type="arabicPeriod"/>
            </a:pPr>
            <a:r>
              <a:rPr dirty="0" sz="3200"/>
              <a:t>www.tebyan.net</a:t>
            </a:r>
          </a:p>
          <a:p>
            <a:pPr indent="-514350" lvl="0" marL="514350">
              <a:buAutoNum type="arabicPeriod"/>
            </a:pPr>
            <a:endParaRPr dirty="0" sz="3200"/>
          </a:p>
          <a:p>
            <a:pPr indent="-514350" lvl="0" marL="514350">
              <a:buAutoNum type="arabicPeriod"/>
            </a:pPr>
            <a:r>
              <a:rPr dirty="0" sz="3200"/>
              <a:t>www.daneshname.rosh.ir</a:t>
            </a:r>
          </a:p>
          <a:p>
            <a:pPr indent="-514350" lvl="0" marL="514350">
              <a:buAutoNum type="arabicPeriod"/>
            </a:pPr>
            <a:endParaRPr altLang="en-US" lang="zh-CN"/>
          </a:p>
          <a:p>
            <a:pPr indent="-514350" lvl="0" marL="514350">
              <a:buAutoNum type="arabicPeriod"/>
            </a:pPr>
            <a:r>
              <a:rPr altLang="zh-CN" dirty="0" sz="3200" lang="en-US"/>
              <a:t>M</a:t>
            </a:r>
            <a:r>
              <a:rPr altLang="zh-CN" dirty="0" sz="3200" lang="en-US"/>
              <a:t>y</a:t>
            </a:r>
            <a:r>
              <a:rPr altLang="zh-CN" dirty="0" sz="3200" lang="en-US"/>
              <a:t> </a:t>
            </a:r>
            <a:r>
              <a:rPr altLang="zh-CN" dirty="0" sz="3200" lang="en-US"/>
              <a:t>o</a:t>
            </a:r>
            <a:r>
              <a:rPr altLang="zh-CN" dirty="0" sz="3200" lang="en-US"/>
              <a:t>w</a:t>
            </a:r>
            <a:r>
              <a:rPr altLang="zh-CN" dirty="0" sz="3200" lang="en-US"/>
              <a:t>n</a:t>
            </a:r>
            <a:r>
              <a:rPr altLang="zh-CN" dirty="0" sz="3200" lang="en-US"/>
              <a:t> </a:t>
            </a:r>
            <a:r>
              <a:rPr altLang="zh-CN" dirty="0" sz="3200" lang="en-US"/>
              <a:t>e</a:t>
            </a:r>
            <a:r>
              <a:rPr altLang="zh-CN" dirty="0" sz="3200" lang="en-US"/>
              <a:t>x</a:t>
            </a:r>
            <a:r>
              <a:rPr altLang="zh-CN" dirty="0" sz="3200" lang="en-US"/>
              <a:t>p</a:t>
            </a:r>
            <a:r>
              <a:rPr altLang="zh-CN" dirty="0" sz="3200" lang="en-US"/>
              <a:t>e</a:t>
            </a:r>
            <a:r>
              <a:rPr altLang="zh-CN" dirty="0" sz="3200" lang="en-US"/>
              <a:t>r</a:t>
            </a:r>
            <a:r>
              <a:rPr altLang="zh-CN" dirty="0" sz="3200" lang="en-US"/>
              <a:t>i</a:t>
            </a:r>
            <a:r>
              <a:rPr altLang="zh-CN" dirty="0" sz="3200" lang="en-US"/>
              <a:t>m</a:t>
            </a:r>
            <a:r>
              <a:rPr altLang="zh-CN" dirty="0" sz="3200" lang="en-US"/>
              <a:t>e</a:t>
            </a:r>
            <a:r>
              <a:rPr altLang="zh-CN" dirty="0" sz="3200" lang="en-US"/>
              <a:t>n</a:t>
            </a:r>
            <a:r>
              <a:rPr altLang="zh-CN" dirty="0" sz="3200" lang="en-US"/>
              <a:t>t</a:t>
            </a:r>
            <a:r>
              <a:rPr altLang="zh-CN" dirty="0" sz="3200" lang="en-US"/>
              <a:t>s</a:t>
            </a:r>
            <a:endParaRPr altLang="en-US" lang="zh-CN"/>
          </a:p>
        </p:txBody>
      </p:sp>
      <p:sp>
        <p:nvSpPr>
          <p:cNvPr id="104872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10148" y="6556329"/>
            <a:ext cx="5111750" cy="271463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</a:t>
            </a:r>
            <a:r>
              <a:rPr altLang="de-DE" dirty="0" sz="1000" lang="en-US" smtClean="0">
                <a:solidFill>
                  <a:schemeClr val="tx2"/>
                </a:solidFill>
              </a:rPr>
              <a:t>20</a:t>
            </a:r>
            <a:endParaRPr altLang="de-DE" b="1" dirty="0" sz="1000" lang="de-DE">
              <a:solidFill>
                <a:srgbClr val="3C4B95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xmlns:r="http://schemas.openxmlformats.org/officeDocument/2006/relationships" r:embed="rId1"/>
          <a:srcRect/>
          <a:stretch>
            <a:fillRect/>
          </a:stretch>
        </a:blipFill>
      </p:bgPr>
    </p:bg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5" name="Text Placeholder 1048703"/>
          <p:cNvSpPr txBox="1">
            <a:spLocks noGrp="1"/>
          </p:cNvSpPr>
          <p:nvPr>
            <p:ph type="body" idx="1"/>
          </p:nvPr>
        </p:nvSpPr>
        <p:spPr>
          <a:xfrm rot="21422359">
            <a:off x="2288700" y="285194"/>
            <a:ext cx="3822488" cy="3240360"/>
          </a:xfrm>
          <a:prstGeom prst="rect"/>
        </p:spPr>
        <p:txBody>
          <a:bodyPr anchor="ctr"/>
          <a:lstStyle>
            <a:lvl1pPr lvl="0"/>
          </a:lstStyle>
          <a:p>
            <a:pPr algn="ctr" indent="0" lvl="0" marL="0">
              <a:lnSpc>
                <a:spcPct val="150000"/>
              </a:lnSpc>
              <a:buNone/>
            </a:pPr>
            <a:r>
              <a:rPr b="1" sz="3200">
                <a:solidFill>
                  <a:srgbClr val="FF0066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urlz MT"/>
              </a:rPr>
              <a:t>THANKS</a:t>
            </a:r>
            <a:r>
              <a:rPr b="1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urlz MT"/>
              </a:rPr>
              <a:t> </a:t>
            </a:r>
            <a:r>
              <a:rPr b="1" sz="3200">
                <a:solidFill>
                  <a:srgbClr val="FFFF0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urlz MT"/>
              </a:rPr>
              <a:t>FOR</a:t>
            </a:r>
            <a:r>
              <a:rPr b="1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urlz MT"/>
              </a:rPr>
              <a:t> </a:t>
            </a:r>
            <a:r>
              <a:rPr b="1" sz="3200">
                <a:solidFill>
                  <a:srgbClr val="66FF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urlz MT"/>
              </a:rPr>
              <a:t>YOUR</a:t>
            </a:r>
            <a:r>
              <a:rPr b="1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urlz MT"/>
              </a:rPr>
              <a:t> </a:t>
            </a:r>
            <a:r>
              <a:rPr b="1" sz="3200">
                <a:solidFill>
                  <a:srgbClr val="97CD4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urlz MT"/>
              </a:rPr>
              <a:t>ATENTION</a:t>
            </a:r>
          </a:p>
        </p:txBody>
      </p:sp>
      <p:sp>
        <p:nvSpPr>
          <p:cNvPr id="1048736" name="Slide Number Placeholder 1048704"/>
          <p:cNvSpPr txBox="1">
            <a:spLocks noGrp="1"/>
          </p:cNvSpPr>
          <p:nvPr>
            <p:ph type="sldNum" idx="12"/>
          </p:nvPr>
        </p:nvSpPr>
        <p:spPr>
          <a:prstGeom prst="rect"/>
        </p:spPr>
        <p:txBody>
          <a:bodyPr/>
          <a:lstStyle>
            <a:lvl1pPr lvl="0"/>
          </a:lstStyle>
          <a:p>
            <a:fld id="{8B38DBA3-52F9-4AF4-A6A4-FA4D7DB2F99C}" type="slidenum">
              <a:t>26</a:t>
            </a:fld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mph" presetID="34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>
                                      <p:cBhvr override="normal">
                                        <p:cTn accel="50000" autoRev="1" decel="50000" dur="250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dur="125" fill="hold" id="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dur="125" fill="hold" id="8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48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dur="125" fill="hold" id="9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48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dur="125" fill="hold" id="10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48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TextBox 2"/>
          <p:cNvSpPr txBox="1"/>
          <p:nvPr/>
        </p:nvSpPr>
        <p:spPr>
          <a:xfrm>
            <a:off x="1703512" y="332656"/>
            <a:ext cx="7488832" cy="2021840"/>
          </a:xfrm>
          <a:prstGeom prst="rect"/>
          <a:noFill/>
        </p:spPr>
        <p:txBody>
          <a:bodyPr rtlCol="0" wrap="square">
            <a:spAutoFit/>
          </a:bodyPr>
          <a:p>
            <a:r>
              <a:rPr dirty="0" sz="5400" lang="en-US"/>
              <a:t>#problem number </a:t>
            </a:r>
            <a:r>
              <a:rPr dirty="0" sz="5400" lang="en-US"/>
              <a:t>9</a:t>
            </a:r>
            <a:endParaRPr altLang="en-US" lang="zh-CN"/>
          </a:p>
          <a:p>
            <a:r>
              <a:rPr dirty="0" sz="5400" lang="en-US"/>
              <a:t>C</a:t>
            </a:r>
            <a:r>
              <a:rPr dirty="0" sz="5400" lang="en-US"/>
              <a:t>i</a:t>
            </a:r>
            <a:r>
              <a:rPr dirty="0" sz="5400" lang="en-US"/>
              <a:t>n</a:t>
            </a:r>
            <a:r>
              <a:rPr dirty="0" sz="5400" lang="en-US"/>
              <a:t>d</a:t>
            </a:r>
            <a:r>
              <a:rPr dirty="0" sz="5400" lang="en-US"/>
              <a:t>e</a:t>
            </a:r>
            <a:r>
              <a:rPr dirty="0" sz="5400" lang="en-US"/>
              <a:t>r</a:t>
            </a:r>
            <a:endParaRPr altLang="en-US" lang="zh-CN"/>
          </a:p>
        </p:txBody>
      </p:sp>
      <p:sp>
        <p:nvSpPr>
          <p:cNvPr id="1048632" name="TextBox 3"/>
          <p:cNvSpPr txBox="1"/>
          <p:nvPr/>
        </p:nvSpPr>
        <p:spPr>
          <a:xfrm>
            <a:off x="2351584" y="3068960"/>
            <a:ext cx="7708405" cy="2225040"/>
          </a:xfrm>
          <a:prstGeom prst="rect"/>
          <a:noFill/>
        </p:spPr>
        <p:txBody>
          <a:bodyPr rtlCol="0" wrap="square">
            <a:spAutoFit/>
          </a:bodyPr>
          <a:p>
            <a:r>
              <a:rPr dirty="0" sz="4000" lang="en-US"/>
              <a:t>Reporter :</a:t>
            </a:r>
          </a:p>
          <a:p>
            <a:r>
              <a:rPr dirty="0" sz="4000" lang="en-US" err="1"/>
              <a:t>Pariya</a:t>
            </a:r>
            <a:r>
              <a:rPr dirty="0" sz="4000" lang="en-US"/>
              <a:t> </a:t>
            </a:r>
            <a:r>
              <a:rPr dirty="0" sz="4000" lang="en-US" err="1"/>
              <a:t>Nazari</a:t>
            </a:r>
            <a:r>
              <a:rPr dirty="0" sz="4000" lang="en-US"/>
              <a:t> </a:t>
            </a:r>
            <a:r>
              <a:rPr dirty="0" sz="4000" lang="en-US" err="1"/>
              <a:t>N</a:t>
            </a:r>
            <a:r>
              <a:rPr dirty="0" sz="4000" lang="en-US" err="1"/>
              <a:t>ezhad</a:t>
            </a:r>
            <a:r>
              <a:rPr dirty="0" sz="4000" lang="en-US" err="1"/>
              <a:t> </a:t>
            </a:r>
            <a:r>
              <a:rPr dirty="0" sz="4000" lang="en-US" err="1"/>
              <a:t>G</a:t>
            </a:r>
            <a:r>
              <a:rPr dirty="0" sz="4000" lang="en-US" err="1"/>
              <a:t>i</a:t>
            </a:r>
            <a:r>
              <a:rPr dirty="0" sz="4000" lang="en-US" err="1"/>
              <a:t>a</a:t>
            </a:r>
            <a:r>
              <a:rPr dirty="0" sz="4000" lang="en-US" err="1"/>
              <a:t>s</a:t>
            </a:r>
            <a:r>
              <a:rPr dirty="0" sz="4000" lang="en-US" err="1"/>
              <a:t>h</a:t>
            </a:r>
            <a:r>
              <a:rPr dirty="0" sz="4000" lang="en-US" err="1"/>
              <a:t>i</a:t>
            </a:r>
            <a:endParaRPr dirty="0" sz="4000" lang="en-US"/>
          </a:p>
          <a:p>
            <a:r>
              <a:rPr dirty="0" sz="4000" lang="en-US"/>
              <a:t>Maple group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alphaModFix amt="49000"/>
            <a:lum/>
          </a:blip>
          <a:srcRect/>
          <a:stretch>
            <a:fillRect t="-9000" b="-9000"/>
          </a:stretch>
        </a:blipFill>
      </p:bgPr>
    </p:bg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Text Placeholder 1048610"/>
          <p:cNvSpPr txBox="1">
            <a:spLocks noGrp="1"/>
          </p:cNvSpPr>
          <p:nvPr>
            <p:ph idx="1"/>
          </p:nvPr>
        </p:nvSpPr>
        <p:spPr>
          <a:xfrm>
            <a:off x="1415480" y="1844824"/>
            <a:ext cx="9720073" cy="4023360"/>
          </a:xfrm>
          <a:prstGeom prst="rect"/>
        </p:spPr>
        <p:txBody>
          <a:bodyPr/>
          <a:lstStyle>
            <a:lvl1pPr lvl="0"/>
          </a:lstStyle>
          <a:p>
            <a:pPr indent="0" lvl="0" marL="0">
              <a:buNone/>
            </a:pPr>
            <a:r>
              <a:rPr b="1" dirty="0" sz="54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9. Cinder</a:t>
            </a:r>
          </a:p>
          <a:p>
            <a:pPr indent="0" lvl="0" marL="0">
              <a:buNone/>
            </a:pPr>
            <a:r>
              <a:rPr dirty="0" sz="4000"/>
              <a:t>In the Middle Ages, people used to wash the cloth in cinder. Study the effectiveness of cinder </a:t>
            </a:r>
            <a:r>
              <a:rPr dirty="0" sz="4000" smtClean="0"/>
              <a:t>in</a:t>
            </a:r>
            <a:r>
              <a:rPr dirty="0" sz="4000" lang="fa-IR" smtClean="0"/>
              <a:t> </a:t>
            </a:r>
            <a:r>
              <a:rPr dirty="0" sz="4000" smtClean="0"/>
              <a:t>washing clothes</a:t>
            </a:r>
            <a:r>
              <a:rPr dirty="0" sz="4000" lang="fa-IR" smtClean="0"/>
              <a:t>.</a:t>
            </a:r>
            <a:endParaRPr dirty="0" sz="4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"/>
          <p:cNvSpPr>
            <a:spLocks noGrp="1"/>
          </p:cNvSpPr>
          <p:nvPr>
            <p:ph type="title"/>
          </p:nvPr>
        </p:nvSpPr>
        <p:spPr>
          <a:xfrm>
            <a:off x="6800581" y="12167771"/>
            <a:ext cx="4462127" cy="2030042"/>
          </a:xfrm>
        </p:spPr>
        <p:txBody>
          <a:bodyPr/>
          <a:p>
            <a:endParaRPr lang="en-US"/>
          </a:p>
        </p:txBody>
      </p:sp>
      <p:sp>
        <p:nvSpPr>
          <p:cNvPr id="1048635" name=""/>
          <p:cNvSpPr>
            <a:spLocks noGrp="1"/>
          </p:cNvSpPr>
          <p:nvPr>
            <p:ph idx="1"/>
          </p:nvPr>
        </p:nvSpPr>
        <p:spPr>
          <a:xfrm>
            <a:off x="3211137" y="10771389"/>
            <a:ext cx="4240638" cy="2027297"/>
          </a:xfrm>
        </p:spPr>
        <p:txBody>
          <a:bodyPr/>
          <a:p>
            <a:endParaRPr lang="en-US"/>
          </a:p>
        </p:txBody>
      </p:sp>
      <p:sp>
        <p:nvSpPr>
          <p:cNvPr id="1048636" name=""/>
          <p:cNvSpPr/>
          <p:nvPr/>
        </p:nvSpPr>
        <p:spPr>
          <a:xfrm>
            <a:off x="0" y="2431388"/>
            <a:ext cx="3048000" cy="1524000"/>
          </a:xfrm>
          <a:prstGeom prst="homePlate"/>
          <a:solidFill>
            <a:srgbClr val="E1793C"/>
          </a:solidFill>
        </p:spPr>
        <p:txBody>
          <a:bodyPr anchor="ctr"/>
          <a:p>
            <a:pPr algn="ctr"/>
            <a:r>
              <a:rPr b="1" sz="3800" lang="en-US"/>
              <a:t>T</a:t>
            </a:r>
            <a:r>
              <a:rPr b="1" sz="3800" lang="en-US"/>
              <a:t>h</a:t>
            </a:r>
            <a:r>
              <a:rPr b="1" sz="3800" lang="en-US"/>
              <a:t>e</a:t>
            </a:r>
            <a:r>
              <a:rPr b="1" sz="3800" lang="en-US"/>
              <a:t>o</a:t>
            </a:r>
            <a:r>
              <a:rPr b="1" sz="3800" lang="en-US"/>
              <a:t>r</a:t>
            </a:r>
            <a:r>
              <a:rPr b="1" sz="3800" lang="en-US"/>
              <a:t>i</a:t>
            </a:r>
            <a:r>
              <a:rPr b="1" sz="3800" lang="en-US"/>
              <a:t>e</a:t>
            </a:r>
            <a:r>
              <a:rPr b="1" sz="3800" lang="en-US"/>
              <a:t>s</a:t>
            </a:r>
            <a:endParaRPr b="1" sz="3800" lang="en-US"/>
          </a:p>
        </p:txBody>
      </p:sp>
      <p:sp>
        <p:nvSpPr>
          <p:cNvPr id="1048637" name=""/>
          <p:cNvSpPr/>
          <p:nvPr/>
        </p:nvSpPr>
        <p:spPr>
          <a:xfrm>
            <a:off x="3048000" y="2431388"/>
            <a:ext cx="3048000" cy="1524000"/>
          </a:xfrm>
          <a:prstGeom prst="homePlate"/>
          <a:solidFill>
            <a:srgbClr val="E1793C"/>
          </a:solidFill>
        </p:spPr>
        <p:txBody>
          <a:bodyPr anchor="ctr"/>
          <a:p>
            <a:pPr algn="ctr"/>
            <a:r>
              <a:rPr b="1" sz="2500" lang="en-US"/>
              <a:t>E</a:t>
            </a:r>
            <a:r>
              <a:rPr b="1" sz="2500" lang="en-US"/>
              <a:t>x</a:t>
            </a:r>
            <a:r>
              <a:rPr b="1" sz="2500" lang="en-US"/>
              <a:t>p</a:t>
            </a:r>
            <a:r>
              <a:rPr b="1" sz="2500" lang="en-US"/>
              <a:t>e</a:t>
            </a:r>
            <a:r>
              <a:rPr b="1" sz="2500" lang="en-US"/>
              <a:t>r</a:t>
            </a:r>
            <a:r>
              <a:rPr b="1" sz="2500" lang="en-US"/>
              <a:t>i</a:t>
            </a:r>
            <a:r>
              <a:rPr b="1" sz="2500" lang="en-US"/>
              <a:t>m</a:t>
            </a:r>
            <a:r>
              <a:rPr b="1" sz="2500" lang="en-US"/>
              <a:t>e</a:t>
            </a:r>
            <a:r>
              <a:rPr b="1" sz="2500" lang="en-US"/>
              <a:t>n</a:t>
            </a:r>
            <a:r>
              <a:rPr b="1" sz="2500" lang="en-US"/>
              <a:t>t</a:t>
            </a:r>
            <a:r>
              <a:rPr b="1" sz="2500" lang="en-US"/>
              <a:t>s</a:t>
            </a:r>
            <a:r>
              <a:rPr b="1" sz="2500" lang="en-US"/>
              <a:t> </a:t>
            </a:r>
            <a:r>
              <a:rPr b="1" sz="2500" lang="en-US"/>
              <a:t>a</a:t>
            </a:r>
            <a:r>
              <a:rPr b="1" sz="2500" lang="en-US"/>
              <a:t>n</a:t>
            </a:r>
            <a:r>
              <a:rPr b="1" sz="2500" lang="en-US"/>
              <a:t>d</a:t>
            </a:r>
            <a:r>
              <a:rPr b="1" sz="2500" lang="en-US"/>
              <a:t> </a:t>
            </a:r>
            <a:r>
              <a:rPr b="1" sz="2500" lang="en-US"/>
              <a:t>r</a:t>
            </a:r>
            <a:r>
              <a:rPr b="1" sz="2500" lang="en-US"/>
              <a:t>e</a:t>
            </a:r>
            <a:r>
              <a:rPr b="1" sz="2500" lang="en-US"/>
              <a:t>s</a:t>
            </a:r>
            <a:r>
              <a:rPr b="1" sz="2500" lang="en-US"/>
              <a:t>u</a:t>
            </a:r>
            <a:r>
              <a:rPr b="1" sz="2500" lang="en-US"/>
              <a:t>l</a:t>
            </a:r>
            <a:r>
              <a:rPr b="1" sz="2500" lang="en-US"/>
              <a:t>t</a:t>
            </a:r>
            <a:r>
              <a:rPr b="1" sz="2500" lang="en-US"/>
              <a:t>s</a:t>
            </a:r>
            <a:endParaRPr b="1" sz="2500" lang="en-US"/>
          </a:p>
        </p:txBody>
      </p:sp>
      <p:sp>
        <p:nvSpPr>
          <p:cNvPr id="1048638" name=""/>
          <p:cNvSpPr/>
          <p:nvPr/>
        </p:nvSpPr>
        <p:spPr>
          <a:xfrm>
            <a:off x="6096000" y="2431388"/>
            <a:ext cx="3048000" cy="1524000"/>
          </a:xfrm>
          <a:prstGeom prst="homePlate"/>
          <a:solidFill>
            <a:srgbClr val="E1793C"/>
          </a:solidFill>
        </p:spPr>
        <p:txBody>
          <a:bodyPr anchor="ctr"/>
          <a:p>
            <a:pPr algn="ctr"/>
            <a:r>
              <a:rPr b="1" sz="2000" lang="en-US"/>
              <a:t>P</a:t>
            </a:r>
            <a:r>
              <a:rPr b="1" sz="2000" lang="en-US"/>
              <a:t>r</a:t>
            </a:r>
            <a:r>
              <a:rPr b="1" sz="2000" lang="en-US"/>
              <a:t>o</a:t>
            </a:r>
            <a:r>
              <a:rPr b="1" sz="2000" lang="en-US"/>
              <a:t>b</a:t>
            </a:r>
            <a:r>
              <a:rPr b="1" sz="2000" lang="en-US"/>
              <a:t>l</a:t>
            </a:r>
            <a:r>
              <a:rPr b="1" sz="2000" lang="en-US"/>
              <a:t>e</a:t>
            </a:r>
            <a:r>
              <a:rPr b="1" sz="2000" lang="en-US"/>
              <a:t>m</a:t>
            </a:r>
            <a:r>
              <a:rPr b="1" sz="2000" lang="en-US"/>
              <a:t>s</a:t>
            </a:r>
            <a:r>
              <a:rPr b="1" sz="2000" lang="en-US"/>
              <a:t> </a:t>
            </a:r>
            <a:r>
              <a:rPr b="1" sz="2000" lang="en-US"/>
              <a:t>a</a:t>
            </a:r>
            <a:r>
              <a:rPr b="1" sz="2000" lang="en-US"/>
              <a:t>n</a:t>
            </a:r>
            <a:r>
              <a:rPr b="1" sz="2000" lang="en-US"/>
              <a:t>d</a:t>
            </a:r>
            <a:r>
              <a:rPr b="1" sz="2000" lang="en-US"/>
              <a:t> </a:t>
            </a:r>
            <a:r>
              <a:rPr b="1" sz="2000" lang="en-US"/>
              <a:t>e</a:t>
            </a:r>
            <a:r>
              <a:rPr b="1" sz="2000" lang="en-US"/>
              <a:t>r</a:t>
            </a:r>
            <a:r>
              <a:rPr b="1" sz="2000" lang="en-US"/>
              <a:t>r</a:t>
            </a:r>
            <a:r>
              <a:rPr b="1" sz="2000" lang="en-US"/>
              <a:t>o</a:t>
            </a:r>
            <a:r>
              <a:rPr b="1" sz="2000" lang="en-US"/>
              <a:t>r</a:t>
            </a:r>
            <a:r>
              <a:rPr b="1" sz="2000" lang="en-US"/>
              <a:t>s</a:t>
            </a:r>
            <a:endParaRPr b="1" sz="2000" lang="en-US"/>
          </a:p>
        </p:txBody>
      </p:sp>
      <p:sp>
        <p:nvSpPr>
          <p:cNvPr id="1048639" name=""/>
          <p:cNvSpPr/>
          <p:nvPr/>
        </p:nvSpPr>
        <p:spPr>
          <a:xfrm>
            <a:off x="9144000" y="2431388"/>
            <a:ext cx="3048000" cy="1524000"/>
          </a:xfrm>
          <a:prstGeom prst="homePlate"/>
          <a:solidFill>
            <a:srgbClr val="E1793C"/>
          </a:solidFill>
        </p:spPr>
        <p:txBody>
          <a:bodyPr anchor="ctr"/>
          <a:p>
            <a:pPr algn="ctr"/>
            <a:r>
              <a:rPr b="1" sz="3200" lang="en-US"/>
              <a:t>C</a:t>
            </a:r>
            <a:r>
              <a:rPr b="1" sz="3200" lang="en-US"/>
              <a:t>o</a:t>
            </a:r>
            <a:r>
              <a:rPr b="1" sz="3200" lang="en-US"/>
              <a:t>n</a:t>
            </a:r>
            <a:r>
              <a:rPr b="1" sz="3200" lang="en-US"/>
              <a:t>c</a:t>
            </a:r>
            <a:r>
              <a:rPr b="1" sz="3200" lang="en-US"/>
              <a:t>l</a:t>
            </a:r>
            <a:r>
              <a:rPr b="1" sz="3200" lang="en-US"/>
              <a:t>u</a:t>
            </a:r>
            <a:r>
              <a:rPr b="1" sz="3200" lang="en-US"/>
              <a:t>s</a:t>
            </a:r>
            <a:r>
              <a:rPr b="1" sz="3200" lang="en-US"/>
              <a:t>i</a:t>
            </a:r>
            <a:r>
              <a:rPr b="1" sz="3200" lang="en-US"/>
              <a:t>o</a:t>
            </a:r>
            <a:r>
              <a:rPr b="1" sz="3200" lang="en-US"/>
              <a:t>n</a:t>
            </a:r>
            <a:r>
              <a:rPr b="1" sz="3200" lang="en-US"/>
              <a:t>s</a:t>
            </a:r>
            <a:endParaRPr b="1" sz="3200"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Text Placeholder 1048619"/>
          <p:cNvSpPr txBox="1">
            <a:spLocks noGrp="1"/>
          </p:cNvSpPr>
          <p:nvPr>
            <p:ph idx="1"/>
          </p:nvPr>
        </p:nvSpPr>
        <p:spPr>
          <a:xfrm>
            <a:off x="727364" y="1285298"/>
            <a:ext cx="10515600" cy="4351338"/>
          </a:xfrm>
          <a:prstGeom prst="rect"/>
        </p:spPr>
        <p:txBody>
          <a:bodyPr anchor="ctr"/>
          <a:lstStyle>
            <a:lvl1pPr lvl="0"/>
          </a:lstStyle>
          <a:p>
            <a:pPr algn="ctr" indent="0" lvl="0" marL="0">
              <a:buNone/>
            </a:pPr>
            <a:r>
              <a:rPr b="1" sz="19900" i="1">
                <a:solidFill>
                  <a:schemeClr val="accent4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cinder</a:t>
            </a:r>
          </a:p>
        </p:txBody>
      </p:sp>
      <p:sp>
        <p:nvSpPr>
          <p:cNvPr id="104864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86999" y="6586537"/>
            <a:ext cx="5111750" cy="271463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1</a:t>
            </a:r>
            <a:endParaRPr altLang="de-DE" b="1" dirty="0" sz="1000" lang="de-DE">
              <a:solidFill>
                <a:srgbClr val="3C4B95"/>
              </a:solidFill>
            </a:endParaRPr>
          </a:p>
          <a:p>
            <a:r>
              <a:rPr altLang="de-DE" dirty="0" sz="1000" lang="en-US" smtClean="0">
                <a:solidFill>
                  <a:schemeClr val="tx2"/>
                </a:solidFill>
              </a:rPr>
              <a:t>`</a:t>
            </a:r>
            <a:endParaRPr altLang="de-DE" dirty="0" sz="1000" lang="en-US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Text Placeholder 2097154"/>
          <p:cNvPicPr>
            <a:picLocks noGrp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249382" y="235528"/>
            <a:ext cx="11693237" cy="6386945"/>
          </a:xfrm>
          <a:prstGeom prst="rect"/>
        </p:spPr>
      </p:pic>
      <p:sp>
        <p:nvSpPr>
          <p:cNvPr id="1048642" name="Title 104862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/>
          <a:lstStyle>
            <a:lvl1pPr lvl="0"/>
          </a:lstStyle>
          <a:p/>
        </p:txBody>
      </p:sp>
      <p:sp>
        <p:nvSpPr>
          <p:cNvPr id="1048644" name="Rectangle 1048621"/>
          <p:cNvSpPr/>
          <p:nvPr/>
        </p:nvSpPr>
        <p:spPr>
          <a:xfrm>
            <a:off x="3518188" y="2043546"/>
            <a:ext cx="2577812" cy="1371600"/>
          </a:xfrm>
          <a:prstGeom prst="rect"/>
          <a:solidFill>
            <a:srgbClr val="CCFFFF"/>
          </a:solidFill>
          <a:ln w="6350" cap="flat">
            <a:solidFill>
              <a:schemeClr val="accent1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4800">
                <a:solidFill>
                  <a:schemeClr val="tx1"/>
                </a:solidFill>
              </a:rPr>
              <a:t>KOH</a:t>
            </a:r>
          </a:p>
        </p:txBody>
      </p:sp>
      <p:sp>
        <p:nvSpPr>
          <p:cNvPr id="104864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80250" y="6722268"/>
            <a:ext cx="5111750" cy="271463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2</a:t>
            </a:r>
          </a:p>
          <a:p>
            <a:r>
              <a:rPr altLang="de-DE" dirty="0" sz="1000" lang="en-US" smtClean="0">
                <a:solidFill>
                  <a:schemeClr val="tx2"/>
                </a:solidFill>
              </a:rPr>
              <a:t>`</a:t>
            </a:r>
            <a:endParaRPr altLang="de-DE" dirty="0" sz="1000" lang="en-US">
              <a:solidFill>
                <a:schemeClr val="tx2"/>
              </a:solidFill>
            </a:endParaRPr>
          </a:p>
        </p:txBody>
      </p:sp>
      <p:sp>
        <p:nvSpPr>
          <p:cNvPr id="1048645" name="Rectangle 1048622"/>
          <p:cNvSpPr/>
          <p:nvPr/>
        </p:nvSpPr>
        <p:spPr>
          <a:xfrm>
            <a:off x="6109855" y="3706309"/>
            <a:ext cx="2576947" cy="1371600"/>
          </a:xfrm>
          <a:prstGeom prst="rect"/>
          <a:solidFill>
            <a:srgbClr val="FFCCCC"/>
          </a:solidFill>
          <a:ln w="6350" cap="flat">
            <a:solidFill>
              <a:srgbClr val="FF6699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4400">
                <a:solidFill>
                  <a:schemeClr val="tx1"/>
                </a:solidFill>
              </a:rPr>
              <a:t>NaOH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Curved Right Arrow 1048623"/>
          <p:cNvSpPr/>
          <p:nvPr/>
        </p:nvSpPr>
        <p:spPr>
          <a:xfrm rot="5400000">
            <a:off x="7234190" y="-203368"/>
            <a:ext cx="1485576" cy="3035744"/>
          </a:xfrm>
          <a:prstGeom prst="curvedRightArrow"/>
          <a:solidFill>
            <a:srgbClr val="FF99CC"/>
          </a:solidFill>
          <a:ln w="12700" cap="flat">
            <a:solidFill>
              <a:srgbClr val="FF99CC"/>
            </a:solidFill>
            <a:miter/>
          </a:ln>
        </p:spPr>
        <p:txBody>
          <a:bodyPr anchor="ctr"/>
          <a:lstStyle>
            <a:lvl1pPr lvl="0"/>
          </a:lstStyle>
          <a:p/>
        </p:txBody>
      </p:sp>
      <p:sp>
        <p:nvSpPr>
          <p:cNvPr id="1048647" name="Curved Left Arrow 1048624"/>
          <p:cNvSpPr/>
          <p:nvPr/>
        </p:nvSpPr>
        <p:spPr>
          <a:xfrm rot="16200000">
            <a:off x="3348622" y="-267166"/>
            <a:ext cx="1471180" cy="3177736"/>
          </a:xfrm>
          <a:prstGeom prst="curvedLeftArrow"/>
          <a:solidFill>
            <a:srgbClr val="FF99CC"/>
          </a:solidFill>
          <a:ln w="12700" cap="flat">
            <a:solidFill>
              <a:srgbClr val="FF99CC"/>
            </a:solidFill>
            <a:miter/>
          </a:ln>
        </p:spPr>
        <p:txBody>
          <a:bodyPr anchor="ctr"/>
          <a:lstStyle>
            <a:lvl1pPr lvl="0"/>
          </a:lstStyle>
          <a:p/>
        </p:txBody>
      </p:sp>
      <p:sp>
        <p:nvSpPr>
          <p:cNvPr id="1048648" name="Text Placeholder 1048625"/>
          <p:cNvSpPr txBox="1">
            <a:spLocks noGrp="1"/>
          </p:cNvSpPr>
          <p:nvPr>
            <p:ph idx="1"/>
          </p:nvPr>
        </p:nvSpPr>
        <p:spPr>
          <a:prstGeom prst="rect"/>
        </p:spPr>
        <p:txBody>
          <a:bodyPr anchor="t"/>
          <a:lstStyle>
            <a:lvl1pPr lvl="0"/>
          </a:lstStyle>
          <a:p/>
        </p:txBody>
      </p:sp>
      <p:sp>
        <p:nvSpPr>
          <p:cNvPr id="104864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72745" y="6537625"/>
            <a:ext cx="5111750" cy="271463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3</a:t>
            </a:r>
            <a:endParaRPr altLang="de-DE" b="1" dirty="0" sz="1000" lang="de-DE">
              <a:solidFill>
                <a:srgbClr val="3C4B95"/>
              </a:solidFill>
            </a:endParaRPr>
          </a:p>
          <a:p>
            <a:r>
              <a:rPr altLang="de-DE" dirty="0" sz="1000" lang="en-US" smtClean="0">
                <a:solidFill>
                  <a:schemeClr val="tx2"/>
                </a:solidFill>
              </a:rPr>
              <a:t>`</a:t>
            </a:r>
            <a:endParaRPr altLang="de-DE" dirty="0" sz="1000" lang="en-US">
              <a:solidFill>
                <a:schemeClr val="tx2"/>
              </a:solidFill>
            </a:endParaRPr>
          </a:p>
        </p:txBody>
      </p:sp>
      <p:sp>
        <p:nvSpPr>
          <p:cNvPr id="1048650" name="Rectangle 1048626"/>
          <p:cNvSpPr/>
          <p:nvPr/>
        </p:nvSpPr>
        <p:spPr>
          <a:xfrm>
            <a:off x="1506400" y="1421282"/>
            <a:ext cx="2577812" cy="1371600"/>
          </a:xfrm>
          <a:prstGeom prst="rect"/>
          <a:gradFill rotWithShape="1"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1"/>
          </a:gradFill>
          <a:ln w="6350" cap="flat">
            <a:solidFill>
              <a:schemeClr val="accent4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4800">
                <a:solidFill>
                  <a:schemeClr val="tx1"/>
                </a:solidFill>
              </a:rPr>
              <a:t>KOH</a:t>
            </a:r>
          </a:p>
        </p:txBody>
      </p:sp>
      <p:sp>
        <p:nvSpPr>
          <p:cNvPr id="1048651" name="Rectangle 1048627"/>
          <p:cNvSpPr/>
          <p:nvPr/>
        </p:nvSpPr>
        <p:spPr>
          <a:xfrm>
            <a:off x="8060594" y="1415428"/>
            <a:ext cx="2576946" cy="1371600"/>
          </a:xfrm>
          <a:prstGeom prst="rect"/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1"/>
          </a:gradFill>
          <a:ln w="6350" cap="flat">
            <a:solidFill>
              <a:schemeClr val="accent6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4400">
                <a:solidFill>
                  <a:schemeClr val="tx1"/>
                </a:solidFill>
              </a:rPr>
              <a:t>NaOH</a:t>
            </a:r>
          </a:p>
        </p:txBody>
      </p:sp>
      <p:sp>
        <p:nvSpPr>
          <p:cNvPr id="1048652" name="Oval 1048628"/>
          <p:cNvSpPr/>
          <p:nvPr/>
        </p:nvSpPr>
        <p:spPr>
          <a:xfrm>
            <a:off x="2339826" y="4823052"/>
            <a:ext cx="3399560" cy="1413740"/>
          </a:xfrm>
          <a:prstGeom prst="ellipse"/>
          <a:solidFill>
            <a:srgbClr val="FFFFCC"/>
          </a:solidFill>
          <a:ln w="38100" cap="flat">
            <a:solidFill>
              <a:srgbClr val="FFCC00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3600">
                <a:solidFill>
                  <a:schemeClr val="tx1"/>
                </a:solidFill>
              </a:rPr>
              <a:t> (K+) (OH</a:t>
            </a:r>
            <a:r>
              <a:rPr baseline="70000" b="1" sz="3600">
                <a:solidFill>
                  <a:schemeClr val="tx1"/>
                </a:solidFill>
              </a:rPr>
              <a:t>_</a:t>
            </a:r>
            <a:r>
              <a:rPr b="1" sz="36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048653" name="Oval 1048629"/>
          <p:cNvSpPr/>
          <p:nvPr/>
        </p:nvSpPr>
        <p:spPr>
          <a:xfrm>
            <a:off x="7241011" y="4859465"/>
            <a:ext cx="3396529" cy="1437156"/>
          </a:xfrm>
          <a:prstGeom prst="ellipse"/>
          <a:solidFill>
            <a:srgbClr val="CCFFCC"/>
          </a:solidFill>
          <a:ln w="38100" cap="flat">
            <a:solidFill>
              <a:srgbClr val="00B050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3600">
                <a:solidFill>
                  <a:schemeClr val="tx1"/>
                </a:solidFill>
              </a:rPr>
              <a:t>(Na+) (OH</a:t>
            </a:r>
            <a:r>
              <a:rPr baseline="70000" b="1" sz="3600">
                <a:solidFill>
                  <a:schemeClr val="tx1"/>
                </a:solidFill>
              </a:rPr>
              <a:t>_</a:t>
            </a:r>
            <a:r>
              <a:rPr b="1" sz="36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048654" name="Trapezoid 1048630"/>
          <p:cNvSpPr/>
          <p:nvPr/>
        </p:nvSpPr>
        <p:spPr>
          <a:xfrm rot="10800000">
            <a:off x="5072062" y="2071688"/>
            <a:ext cx="2000683" cy="1929606"/>
          </a:xfrm>
          <a:prstGeom prst="trapezoid"/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1"/>
          </a:gradFill>
          <a:ln w="6350" cap="flat">
            <a:solidFill>
              <a:schemeClr val="accent1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3600">
                <a:solidFill>
                  <a:schemeClr val="tx1"/>
                </a:solidFill>
              </a:rPr>
              <a:t>water</a:t>
            </a:r>
          </a:p>
        </p:txBody>
      </p:sp>
      <p:sp>
        <p:nvSpPr>
          <p:cNvPr id="1048655" name="Down Arrow 1048631"/>
          <p:cNvSpPr/>
          <p:nvPr/>
        </p:nvSpPr>
        <p:spPr>
          <a:xfrm rot="20101420">
            <a:off x="2484549" y="3223471"/>
            <a:ext cx="1093508" cy="1474056"/>
          </a:xfrm>
          <a:prstGeom prst="downArrow"/>
          <a:solidFill>
            <a:srgbClr val="FF6600"/>
          </a:solidFill>
          <a:ln w="12700" cap="flat">
            <a:solidFill>
              <a:srgbClr val="FF6600"/>
            </a:solidFill>
            <a:miter/>
          </a:ln>
        </p:spPr>
        <p:txBody>
          <a:bodyPr anchor="ctr"/>
          <a:lstStyle>
            <a:lvl1pPr lvl="0"/>
          </a:lstStyle>
          <a:p/>
        </p:txBody>
      </p:sp>
      <p:sp>
        <p:nvSpPr>
          <p:cNvPr id="1048656" name="Down Arrow 1048632"/>
          <p:cNvSpPr/>
          <p:nvPr/>
        </p:nvSpPr>
        <p:spPr>
          <a:xfrm rot="1877849">
            <a:off x="8616614" y="3250716"/>
            <a:ext cx="1046696" cy="1486458"/>
          </a:xfrm>
          <a:prstGeom prst="downArrow"/>
          <a:solidFill>
            <a:srgbClr val="FF6600"/>
          </a:solidFill>
          <a:ln w="12700" cap="flat">
            <a:solidFill>
              <a:srgbClr val="FF6600"/>
            </a:solidFill>
            <a:miter/>
          </a:ln>
        </p:spPr>
        <p:txBody>
          <a:bodyPr anchor="ctr"/>
          <a:lstStyle>
            <a:lvl1pPr lvl="0"/>
          </a:lstStyle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Text Placeholder 1048633"/>
          <p:cNvSpPr txBox="1">
            <a:spLocks noGrp="1"/>
          </p:cNvSpPr>
          <p:nvPr>
            <p:ph idx="1"/>
          </p:nvPr>
        </p:nvSpPr>
        <p:spPr>
          <a:prstGeom prst="rect"/>
        </p:spPr>
        <p:txBody>
          <a:bodyPr/>
          <a:lstStyle>
            <a:lvl1pPr lvl="0"/>
          </a:lstStyle>
          <a:p>
            <a:pPr algn="ctr" indent="0" lvl="0" marL="0">
              <a:buNone/>
            </a:pPr>
          </a:p>
          <a:p>
            <a:pPr algn="ctr" indent="0" lvl="0" marL="0">
              <a:buNone/>
            </a:pPr>
          </a:p>
          <a:p>
            <a:pPr algn="ctr" indent="0" lvl="0" marL="0">
              <a:buNone/>
            </a:pPr>
            <a:r>
              <a:t> </a:t>
            </a:r>
          </a:p>
        </p:txBody>
      </p:sp>
      <p:sp>
        <p:nvSpPr>
          <p:cNvPr id="104865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60359" y="6586537"/>
            <a:ext cx="5111750" cy="271463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indent="-285750" marL="742950">
              <a:defRPr sz="1600">
                <a:solidFill>
                  <a:schemeClr val="tx1"/>
                </a:solidFill>
                <a:latin typeface="Arial" charset="0"/>
              </a:defRPr>
            </a:lvl2pPr>
            <a:lvl3pPr indent="-228600" marL="1143000">
              <a:defRPr sz="1600">
                <a:solidFill>
                  <a:schemeClr val="tx1"/>
                </a:solidFill>
                <a:latin typeface="Arial" charset="0"/>
              </a:defRPr>
            </a:lvl3pPr>
            <a:lvl4pPr indent="-228600" marL="1600200">
              <a:defRPr sz="1600">
                <a:solidFill>
                  <a:schemeClr val="tx1"/>
                </a:solidFill>
                <a:latin typeface="Arial" charset="0"/>
              </a:defRPr>
            </a:lvl4pPr>
            <a:lvl5pPr indent="-228600"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b="1" dirty="0" sz="1000" lang="en-GB" smtClean="0">
                <a:solidFill>
                  <a:srgbClr val="3C4B95"/>
                </a:solidFill>
              </a:rPr>
              <a:t>International </a:t>
            </a:r>
            <a:r>
              <a:rPr b="1" dirty="0" sz="1000" lang="en-GB">
                <a:solidFill>
                  <a:srgbClr val="3C4B95"/>
                </a:solidFill>
              </a:rPr>
              <a:t>Young Naturalist’s </a:t>
            </a:r>
            <a:r>
              <a:rPr b="1" dirty="0" sz="1000" lang="en-GB" smtClean="0">
                <a:solidFill>
                  <a:srgbClr val="3C4B95"/>
                </a:solidFill>
              </a:rPr>
              <a:t>Tournament </a:t>
            </a:r>
            <a:r>
              <a:rPr altLang="de-DE" b="1" dirty="0" sz="1000" lang="en-US" smtClean="0">
                <a:solidFill>
                  <a:srgbClr val="3C4B95"/>
                </a:solidFill>
              </a:rPr>
              <a:t>| 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08/2016  </a:t>
            </a:r>
            <a:r>
              <a:rPr altLang="de-DE" b="1" dirty="0" sz="1000" lang="de-DE">
                <a:solidFill>
                  <a:srgbClr val="3C4B95"/>
                </a:solidFill>
              </a:rPr>
              <a:t>|   page </a:t>
            </a:r>
            <a:r>
              <a:rPr altLang="de-DE" b="1" dirty="0" sz="1000" lang="de-DE" smtClean="0">
                <a:solidFill>
                  <a:srgbClr val="3C4B95"/>
                </a:solidFill>
              </a:rPr>
              <a:t>4</a:t>
            </a:r>
            <a:endParaRPr altLang="de-DE" b="1" dirty="0" sz="1000" lang="de-DE">
              <a:solidFill>
                <a:srgbClr val="3C4B95"/>
              </a:solidFill>
            </a:endParaRPr>
          </a:p>
          <a:p>
            <a:endParaRPr altLang="de-DE" dirty="0" sz="1000" lang="en-US">
              <a:solidFill>
                <a:schemeClr val="tx2"/>
              </a:solidFill>
            </a:endParaRPr>
          </a:p>
        </p:txBody>
      </p:sp>
      <p:sp>
        <p:nvSpPr>
          <p:cNvPr id="1048659" name="Teardrop 1048634"/>
          <p:cNvSpPr/>
          <p:nvPr/>
        </p:nvSpPr>
        <p:spPr>
          <a:xfrm rot="18732247">
            <a:off x="5081536" y="1129608"/>
            <a:ext cx="2299854" cy="2250341"/>
          </a:xfrm>
          <a:prstGeom prst="teardrop">
            <a:avLst>
              <a:gd name="adj" fmla="val 128916"/>
            </a:avLst>
          </a:prstGeom>
          <a:solidFill>
            <a:srgbClr val="98C0E4"/>
          </a:solidFill>
          <a:ln w="12700" cap="flat">
            <a:solidFill>
              <a:schemeClr val="accent1">
                <a:shade val="50000"/>
              </a:schemeClr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4000">
                <a:solidFill>
                  <a:schemeClr val="tx1"/>
                </a:solidFill>
              </a:rPr>
              <a:t>Water</a:t>
            </a:r>
          </a:p>
        </p:txBody>
      </p:sp>
      <p:sp>
        <p:nvSpPr>
          <p:cNvPr id="1048660" name="Oval 1048635"/>
          <p:cNvSpPr/>
          <p:nvPr/>
        </p:nvSpPr>
        <p:spPr>
          <a:xfrm>
            <a:off x="1923858" y="4001294"/>
            <a:ext cx="2701636" cy="1524000"/>
          </a:xfrm>
          <a:prstGeom prst="ellipse"/>
          <a:solidFill>
            <a:srgbClr val="FF9966"/>
          </a:solidFill>
          <a:ln w="12700" cap="flat">
            <a:solidFill>
              <a:srgbClr val="FF9966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3600">
                <a:solidFill>
                  <a:schemeClr val="tx1"/>
                </a:solidFill>
              </a:rPr>
              <a:t>(OH</a:t>
            </a:r>
            <a:r>
              <a:rPr baseline="70000" b="1" sz="3600">
                <a:solidFill>
                  <a:schemeClr val="tx1"/>
                </a:solidFill>
              </a:rPr>
              <a:t>_</a:t>
            </a:r>
            <a:r>
              <a:rPr b="1" sz="36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048661" name="Oval 1048636"/>
          <p:cNvSpPr/>
          <p:nvPr/>
        </p:nvSpPr>
        <p:spPr>
          <a:xfrm>
            <a:off x="7837433" y="4026927"/>
            <a:ext cx="2687783" cy="1524000"/>
          </a:xfrm>
          <a:prstGeom prst="ellipse"/>
          <a:solidFill>
            <a:srgbClr val="FFCC66"/>
          </a:solidFill>
          <a:ln w="12700" cap="flat">
            <a:solidFill>
              <a:srgbClr val="FFCC66"/>
            </a:solidFill>
            <a:miter/>
          </a:ln>
        </p:spPr>
        <p:txBody>
          <a:bodyPr anchor="ctr"/>
          <a:lstStyle>
            <a:lvl1pPr lvl="0"/>
          </a:lstStyle>
          <a:p>
            <a:pPr algn="ctr" lvl="0"/>
            <a:r>
              <a:rPr b="1" sz="3600">
                <a:solidFill>
                  <a:schemeClr val="tx1"/>
                </a:solidFill>
              </a:rPr>
              <a:t>(H+)</a:t>
            </a:r>
          </a:p>
        </p:txBody>
      </p:sp>
      <p:sp>
        <p:nvSpPr>
          <p:cNvPr id="1048662" name="Equal 1048637"/>
          <p:cNvSpPr/>
          <p:nvPr/>
        </p:nvSpPr>
        <p:spPr>
          <a:xfrm>
            <a:off x="5081535" y="4236080"/>
            <a:ext cx="2299855" cy="1105695"/>
          </a:xfrm>
          <a:prstGeom prst="mathEqual"/>
          <a:solidFill>
            <a:schemeClr val="tx1"/>
          </a:solidFill>
          <a:ln w="12700" cap="flat">
            <a:solidFill>
              <a:schemeClr val="accent1">
                <a:shade val="50000"/>
              </a:schemeClr>
            </a:solidFill>
            <a:miter/>
          </a:ln>
        </p:spPr>
        <p:txBody>
          <a:bodyPr anchor="ctr"/>
          <a:lstStyle>
            <a:lvl1pPr lvl="0"/>
          </a:lstStyle>
          <a:p/>
        </p:txBody>
      </p:sp>
    </p:spTree>
  </p:cSld>
  <p:clrMapOvr>
    <a:masterClrMapping/>
  </p:clrMapOvr>
</p:sld>
</file>

<file path=ppt/theme/_rels/them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Wisp">
  <a:themeElements>
    <a:clrScheme name="Wisp">
      <a:dk1>
        <a:sysClr lastClr="000000" val="windowText"/>
      </a:dk1>
      <a:lt1>
        <a:sysClr lastClr="FFFFFF" val="window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r="5400000" dist="254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r="5400000" dist="381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Integral">
  <a:themeElements>
    <a:clrScheme name="Integral">
      <a:dk1>
        <a:sysClr lastClr="000000" val="windowText"/>
      </a:dk1>
      <a:lt1>
        <a:sysClr lastClr="FFFFFF" val="window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algn="ctr" blurRad="50800" dir="54000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algn="ctr" blurRad="76200" dir="5400000" dist="254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dir="t" rig="fla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algn="tl" flip="none" sx="40000" sy="40000" tx="0" ty="0"/>
        </a:blipFill>
      </a:bgFillStyleLst>
    </a:fmtScheme>
  </a:themeElements>
</a:theme>
</file>

<file path=ppt/theme/theme4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In The Name Of God</dc:title>
  <cp:lastModifiedBy>tahere</cp:lastModifiedBy>
  <dcterms:created xsi:type="dcterms:W3CDTF">2016-07-13T17:53:29Z</dcterms:created>
  <dcterms:modified xsi:type="dcterms:W3CDTF">2016-08-09T20:43:53Z</dcterms:modified>
</cp:coreProperties>
</file>