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Masters/slideMaster4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diagrams/layout2.xml" ContentType="application/vnd.openxmlformats-officedocument.drawingml.diagramLayout+xml"/>
  <Override PartName="/ppt/diagrams/data2.xml" ContentType="application/vnd.openxmlformats-officedocument.drawingml.diagramData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96" r:id="rId1"/>
    <p:sldMasterId id="2147483697" r:id="rId2"/>
    <p:sldMasterId id="2147483698" r:id="rId3"/>
    <p:sldMasterId id="2147483699" r:id="rId4"/>
  </p:sldMasterIdLst>
  <p:notesMasterIdLst>
    <p:notesMasterId r:id="rId5"/>
  </p:notesMasterIdLst>
  <p:sldIdLst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800000"/>
    <a:srgbClr val="FF0066"/>
    <a:srgbClr val="D60093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19" autoAdjust="0"/>
    <p:restoredTop sz="94728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tableStyles" Target="tableStyles.xml"/><Relationship Id="rId29" Type="http://schemas.openxmlformats.org/officeDocument/2006/relationships/presProps" Target="presProps.xml"/><Relationship Id="rId30" Type="http://schemas.openxmlformats.org/officeDocument/2006/relationships/viewProps" Target="viewProps.xml"/></Relationships>
</file>

<file path=ppt/diagrams/_rels/data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diagrams/_rels/drawing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D7A377-C9D8-4E22-81D9-5BFD3380465A}" type="doc">
      <dgm:prSet loTypeId="urn:microsoft.com/office/officeart/2008/layout/AlternatingPictureBlocks" loCatId="picture" qsTypeId="urn:microsoft.com/office/officeart/2005/8/quickstyle/3d3" qsCatId="3D" csTypeId="urn:microsoft.com/office/officeart/2005/8/colors/colorful5" csCatId="colorful" phldr="1"/>
      <dgm:spPr/>
    </dgm:pt>
    <dgm:pt modelId="{B6C5AFA9-CB8F-40B9-B207-3A161EE9F46E}">
      <dgm:prSet phldrT="[Text]"/>
      <dgm:spPr/>
      <dgm:t>
        <a:bodyPr/>
        <a:lstStyle/>
        <a:p>
          <a:r>
            <a:rPr lang="en-US" b="1" dirty="0" smtClean="0"/>
            <a:t>Cola</a:t>
          </a:r>
          <a:r>
            <a:rPr lang="en-US" dirty="0" smtClean="0"/>
            <a:t/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28D5588F-8AF5-4EDA-AF17-E99D14BB10F5}" type="parTrans" cxnId="{E9E29D08-8226-4B6E-8C00-1E2B09B02409}">
      <dgm:prSet/>
      <dgm:spPr/>
      <dgm:t>
        <a:bodyPr/>
        <a:lstStyle/>
        <a:p>
          <a:endParaRPr lang="en-US"/>
        </a:p>
      </dgm:t>
    </dgm:pt>
    <dgm:pt modelId="{567B6A4B-68CA-4C86-A0E5-7D3A1ED3BEB8}" type="sibTrans" cxnId="{E9E29D08-8226-4B6E-8C00-1E2B09B02409}">
      <dgm:prSet/>
      <dgm:spPr/>
      <dgm:t>
        <a:bodyPr/>
        <a:lstStyle/>
        <a:p>
          <a:endParaRPr lang="en-US"/>
        </a:p>
      </dgm:t>
    </dgm:pt>
    <dgm:pt modelId="{6D8A17D3-9553-4555-AB2D-A59ED6ED5394}">
      <dgm:prSet phldrT="[Text]" custT="1"/>
      <dgm:spPr/>
      <dgm:t>
        <a:bodyPr/>
        <a:lstStyle/>
        <a:p>
          <a:r>
            <a:rPr lang="en-US" sz="4000" b="1" dirty="0" smtClean="0"/>
            <a:t>Corrosiveness of Cola</a:t>
          </a:r>
          <a:endParaRPr lang="en-US" sz="4000" dirty="0" smtClean="0"/>
        </a:p>
      </dgm:t>
    </dgm:pt>
    <dgm:pt modelId="{1E43AFBA-F3D7-4569-8391-058C06FE03DC}" type="parTrans" cxnId="{1EA6E543-27A5-4DB2-A457-74A3F8A11754}">
      <dgm:prSet/>
      <dgm:spPr/>
      <dgm:t>
        <a:bodyPr/>
        <a:lstStyle/>
        <a:p>
          <a:endParaRPr lang="en-US"/>
        </a:p>
      </dgm:t>
    </dgm:pt>
    <dgm:pt modelId="{54BB16D1-121F-4B51-A3CE-EFB7EF2ABCF4}" type="sibTrans" cxnId="{1EA6E543-27A5-4DB2-A457-74A3F8A11754}">
      <dgm:prSet/>
      <dgm:spPr/>
      <dgm:t>
        <a:bodyPr/>
        <a:lstStyle/>
        <a:p>
          <a:endParaRPr lang="en-US"/>
        </a:p>
      </dgm:t>
    </dgm:pt>
    <dgm:pt modelId="{D5F8B077-FCA7-4870-AB8C-FEB04BBB27A0}">
      <dgm:prSet phldrT="[Text]" custT="1"/>
      <dgm:spPr/>
      <dgm:t>
        <a:bodyPr/>
        <a:lstStyle/>
        <a:p>
          <a:r>
            <a:rPr lang="en-US" sz="3200" b="1" dirty="0" smtClean="0"/>
            <a:t>Experiment</a:t>
          </a:r>
        </a:p>
        <a:p>
          <a:r>
            <a:rPr lang="en-US" sz="3200" b="1" dirty="0" smtClean="0"/>
            <a:t>(clean the metal with cola)</a:t>
          </a:r>
          <a:endParaRPr lang="en-US" sz="3200" b="1" dirty="0"/>
        </a:p>
      </dgm:t>
    </dgm:pt>
    <dgm:pt modelId="{80C4DB5D-83FF-4D6B-B77D-C99EC91EF08D}" type="parTrans" cxnId="{6B8B9CB5-B01B-430A-A7A9-A5D2D3E62A8E}">
      <dgm:prSet/>
      <dgm:spPr/>
      <dgm:t>
        <a:bodyPr/>
        <a:lstStyle/>
        <a:p>
          <a:endParaRPr lang="en-US"/>
        </a:p>
      </dgm:t>
    </dgm:pt>
    <dgm:pt modelId="{BABAE24E-0C0F-4126-BC99-537E454F4823}" type="sibTrans" cxnId="{6B8B9CB5-B01B-430A-A7A9-A5D2D3E62A8E}">
      <dgm:prSet/>
      <dgm:spPr/>
      <dgm:t>
        <a:bodyPr/>
        <a:lstStyle/>
        <a:p>
          <a:endParaRPr lang="en-US"/>
        </a:p>
      </dgm:t>
    </dgm:pt>
    <dgm:pt modelId="{AD4B88C7-C1C7-4819-9124-76C70E4D5656}" type="pres">
      <dgm:prSet presAssocID="{E2D7A377-C9D8-4E22-81D9-5BFD3380465A}" presName="linearFlow" presStyleCnt="0">
        <dgm:presLayoutVars>
          <dgm:dir/>
          <dgm:resizeHandles val="exact"/>
        </dgm:presLayoutVars>
      </dgm:prSet>
      <dgm:spPr/>
    </dgm:pt>
    <dgm:pt modelId="{71AD93FA-1FF2-4FF4-89F9-00CBCA763F65}" type="pres">
      <dgm:prSet presAssocID="{B6C5AFA9-CB8F-40B9-B207-3A161EE9F46E}" presName="comp" presStyleCnt="0"/>
      <dgm:spPr/>
    </dgm:pt>
    <dgm:pt modelId="{39C4FBA6-6CDF-4256-96CC-626A9EFBE760}" type="pres">
      <dgm:prSet presAssocID="{B6C5AFA9-CB8F-40B9-B207-3A161EE9F46E}" presName="rect2" presStyleLbl="node1" presStyleIdx="0" presStyleCnt="3" custScaleX="128731" custLinFactNeighborX="-277" custLinFactNeighborY="7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6B87B-F88D-4060-82FB-2F247AEFFE28}" type="pres">
      <dgm:prSet presAssocID="{B6C5AFA9-CB8F-40B9-B207-3A161EE9F46E}" presName="rect1" presStyleLbl="lnNode1" presStyleIdx="0" presStyleCnt="3" custLinFactNeighborX="-24058" custLinFactNeighborY="792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9C0FC3B-7E54-47F1-B041-06845E81F93A}" type="pres">
      <dgm:prSet presAssocID="{567B6A4B-68CA-4C86-A0E5-7D3A1ED3BEB8}" presName="sibTrans" presStyleCnt="0"/>
      <dgm:spPr/>
    </dgm:pt>
    <dgm:pt modelId="{479BCAB4-67D0-4591-9960-7DB0E8809DEA}" type="pres">
      <dgm:prSet presAssocID="{6D8A17D3-9553-4555-AB2D-A59ED6ED5394}" presName="comp" presStyleCnt="0"/>
      <dgm:spPr/>
    </dgm:pt>
    <dgm:pt modelId="{F3BF05DF-1DC5-4ACA-9698-8D6C77743B30}" type="pres">
      <dgm:prSet presAssocID="{6D8A17D3-9553-4555-AB2D-A59ED6ED5394}" presName="rect2" presStyleLbl="node1" presStyleIdx="1" presStyleCnt="3" custScaleX="132281" custLinFactNeighborX="-9885" custLinFactNeighborY="3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6E06C-56BD-4550-85FD-8E7A885160AD}" type="pres">
      <dgm:prSet presAssocID="{6D8A17D3-9553-4555-AB2D-A59ED6ED5394}" presName="rect1" presStyleLbl="lnNode1" presStyleIdx="1" presStyleCnt="3" custLinFactNeighborX="4503" custLinFactNeighborY="380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22220916-AA6E-4442-B2B0-004B8E556B38}" type="pres">
      <dgm:prSet presAssocID="{54BB16D1-121F-4B51-A3CE-EFB7EF2ABCF4}" presName="sibTrans" presStyleCnt="0"/>
      <dgm:spPr/>
    </dgm:pt>
    <dgm:pt modelId="{2D64AC85-3392-4AB6-A278-D6179A7A38C1}" type="pres">
      <dgm:prSet presAssocID="{D5F8B077-FCA7-4870-AB8C-FEB04BBB27A0}" presName="comp" presStyleCnt="0"/>
      <dgm:spPr/>
    </dgm:pt>
    <dgm:pt modelId="{AA889FD4-B4E7-448D-9EFC-B6F24CF68187}" type="pres">
      <dgm:prSet presAssocID="{D5F8B077-FCA7-4870-AB8C-FEB04BBB27A0}" presName="rect2" presStyleLbl="node1" presStyleIdx="2" presStyleCnt="3" custScaleX="126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C3575-8160-477F-A65A-59C7FE2B374D}" type="pres">
      <dgm:prSet presAssocID="{D5F8B077-FCA7-4870-AB8C-FEB04BBB27A0}" presName="rect1" presStyleLbl="lnNode1" presStyleIdx="2" presStyleCnt="3" custLinFactNeighborX="-21174" custLinFactNeighborY="-30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</dgm:ptLst>
  <dgm:cxnLst>
    <dgm:cxn modelId="{DD44E267-A7E3-4518-A8CC-5BB95FF56F30}" type="presOf" srcId="{6D8A17D3-9553-4555-AB2D-A59ED6ED5394}" destId="{F3BF05DF-1DC5-4ACA-9698-8D6C77743B30}" srcOrd="0" destOrd="0" presId="urn:microsoft.com/office/officeart/2008/layout/AlternatingPictureBlocks"/>
    <dgm:cxn modelId="{F638BC18-A50B-43B3-A1E4-D8778EC52FE5}" type="presOf" srcId="{E2D7A377-C9D8-4E22-81D9-5BFD3380465A}" destId="{AD4B88C7-C1C7-4819-9124-76C70E4D5656}" srcOrd="0" destOrd="0" presId="urn:microsoft.com/office/officeart/2008/layout/AlternatingPictureBlocks"/>
    <dgm:cxn modelId="{E9E29D08-8226-4B6E-8C00-1E2B09B02409}" srcId="{E2D7A377-C9D8-4E22-81D9-5BFD3380465A}" destId="{B6C5AFA9-CB8F-40B9-B207-3A161EE9F46E}" srcOrd="0" destOrd="0" parTransId="{28D5588F-8AF5-4EDA-AF17-E99D14BB10F5}" sibTransId="{567B6A4B-68CA-4C86-A0E5-7D3A1ED3BEB8}"/>
    <dgm:cxn modelId="{1EA6E543-27A5-4DB2-A457-74A3F8A11754}" srcId="{E2D7A377-C9D8-4E22-81D9-5BFD3380465A}" destId="{6D8A17D3-9553-4555-AB2D-A59ED6ED5394}" srcOrd="1" destOrd="0" parTransId="{1E43AFBA-F3D7-4569-8391-058C06FE03DC}" sibTransId="{54BB16D1-121F-4B51-A3CE-EFB7EF2ABCF4}"/>
    <dgm:cxn modelId="{A7EC3336-72B0-42E8-BADC-062F9785C74F}" type="presOf" srcId="{D5F8B077-FCA7-4870-AB8C-FEB04BBB27A0}" destId="{AA889FD4-B4E7-448D-9EFC-B6F24CF68187}" srcOrd="0" destOrd="0" presId="urn:microsoft.com/office/officeart/2008/layout/AlternatingPictureBlocks"/>
    <dgm:cxn modelId="{2DB1FBEB-09FF-49DF-93B7-A84759EB837B}" type="presOf" srcId="{B6C5AFA9-CB8F-40B9-B207-3A161EE9F46E}" destId="{39C4FBA6-6CDF-4256-96CC-626A9EFBE760}" srcOrd="0" destOrd="0" presId="urn:microsoft.com/office/officeart/2008/layout/AlternatingPictureBlocks"/>
    <dgm:cxn modelId="{6B8B9CB5-B01B-430A-A7A9-A5D2D3E62A8E}" srcId="{E2D7A377-C9D8-4E22-81D9-5BFD3380465A}" destId="{D5F8B077-FCA7-4870-AB8C-FEB04BBB27A0}" srcOrd="2" destOrd="0" parTransId="{80C4DB5D-83FF-4D6B-B77D-C99EC91EF08D}" sibTransId="{BABAE24E-0C0F-4126-BC99-537E454F4823}"/>
    <dgm:cxn modelId="{8EFBB9C9-45AD-4062-9DD7-74E8274C9D37}" type="presParOf" srcId="{AD4B88C7-C1C7-4819-9124-76C70E4D5656}" destId="{71AD93FA-1FF2-4FF4-89F9-00CBCA763F65}" srcOrd="0" destOrd="0" presId="urn:microsoft.com/office/officeart/2008/layout/AlternatingPictureBlocks"/>
    <dgm:cxn modelId="{267E6DC8-9A58-4903-ACA0-564240413C9F}" type="presParOf" srcId="{71AD93FA-1FF2-4FF4-89F9-00CBCA763F65}" destId="{39C4FBA6-6CDF-4256-96CC-626A9EFBE760}" srcOrd="0" destOrd="0" presId="urn:microsoft.com/office/officeart/2008/layout/AlternatingPictureBlocks"/>
    <dgm:cxn modelId="{54193DF1-AC15-42ED-B99D-079B39CE41FE}" type="presParOf" srcId="{71AD93FA-1FF2-4FF4-89F9-00CBCA763F65}" destId="{CF06B87B-F88D-4060-82FB-2F247AEFFE28}" srcOrd="1" destOrd="0" presId="urn:microsoft.com/office/officeart/2008/layout/AlternatingPictureBlocks"/>
    <dgm:cxn modelId="{6D8E06F2-AB40-47EC-8710-BEE569F99DF2}" type="presParOf" srcId="{AD4B88C7-C1C7-4819-9124-76C70E4D5656}" destId="{09C0FC3B-7E54-47F1-B041-06845E81F93A}" srcOrd="1" destOrd="0" presId="urn:microsoft.com/office/officeart/2008/layout/AlternatingPictureBlocks"/>
    <dgm:cxn modelId="{2923CC96-14C6-4D5B-9FE9-CAB847F74764}" type="presParOf" srcId="{AD4B88C7-C1C7-4819-9124-76C70E4D5656}" destId="{479BCAB4-67D0-4591-9960-7DB0E8809DEA}" srcOrd="2" destOrd="0" presId="urn:microsoft.com/office/officeart/2008/layout/AlternatingPictureBlocks"/>
    <dgm:cxn modelId="{D99DA89D-2C13-4EAD-BCEC-0556EA0A6F17}" type="presParOf" srcId="{479BCAB4-67D0-4591-9960-7DB0E8809DEA}" destId="{F3BF05DF-1DC5-4ACA-9698-8D6C77743B30}" srcOrd="0" destOrd="0" presId="urn:microsoft.com/office/officeart/2008/layout/AlternatingPictureBlocks"/>
    <dgm:cxn modelId="{D9DFBC0B-F83C-4E99-AAE9-E8C36B88045D}" type="presParOf" srcId="{479BCAB4-67D0-4591-9960-7DB0E8809DEA}" destId="{AC26E06C-56BD-4550-85FD-8E7A885160AD}" srcOrd="1" destOrd="0" presId="urn:microsoft.com/office/officeart/2008/layout/AlternatingPictureBlocks"/>
    <dgm:cxn modelId="{00EBD13D-2E8E-4E5D-BD93-063ADE2BF00F}" type="presParOf" srcId="{AD4B88C7-C1C7-4819-9124-76C70E4D5656}" destId="{22220916-AA6E-4442-B2B0-004B8E556B38}" srcOrd="3" destOrd="0" presId="urn:microsoft.com/office/officeart/2008/layout/AlternatingPictureBlocks"/>
    <dgm:cxn modelId="{9525CA85-FFCF-4B10-908C-5F0FC6EE24C3}" type="presParOf" srcId="{AD4B88C7-C1C7-4819-9124-76C70E4D5656}" destId="{2D64AC85-3392-4AB6-A278-D6179A7A38C1}" srcOrd="4" destOrd="0" presId="urn:microsoft.com/office/officeart/2008/layout/AlternatingPictureBlocks"/>
    <dgm:cxn modelId="{D64765E0-4B48-4FB2-9FD6-C693CF504C95}" type="presParOf" srcId="{2D64AC85-3392-4AB6-A278-D6179A7A38C1}" destId="{AA889FD4-B4E7-448D-9EFC-B6F24CF68187}" srcOrd="0" destOrd="0" presId="urn:microsoft.com/office/officeart/2008/layout/AlternatingPictureBlocks"/>
    <dgm:cxn modelId="{A236FBE4-7D76-411D-A5A9-291B41226F1B}" type="presParOf" srcId="{2D64AC85-3392-4AB6-A278-D6179A7A38C1}" destId="{290C3575-8160-477F-A65A-59C7FE2B374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1715E0-BECB-4560-892D-4324D9BE9B7E}" type="doc">
      <dgm:prSet loTypeId="urn:microsoft.com/office/officeart/2005/8/layout/funnel1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455FAD5-CA35-49C0-AE3B-545CE0D73B02}">
      <dgm:prSet phldrT="[Text]"/>
      <dgm:spPr>
        <a:solidFill>
          <a:srgbClr val="800000"/>
        </a:solidFill>
      </dgm:spPr>
      <dgm:t>
        <a:bodyPr/>
        <a:lstStyle/>
        <a:p>
          <a:r>
            <a:rPr lang="en-US" dirty="0" smtClean="0"/>
            <a:t>cola</a:t>
          </a:r>
          <a:endParaRPr lang="en-US" dirty="0"/>
        </a:p>
      </dgm:t>
    </dgm:pt>
    <dgm:pt modelId="{4B44BBE9-F11C-49C7-A558-43D204FEEC98}" type="parTrans" cxnId="{7233777D-054B-487A-94E7-7AC3F3F06851}">
      <dgm:prSet/>
      <dgm:spPr/>
      <dgm:t>
        <a:bodyPr/>
        <a:lstStyle/>
        <a:p>
          <a:endParaRPr lang="en-US"/>
        </a:p>
      </dgm:t>
    </dgm:pt>
    <dgm:pt modelId="{D504E808-AA07-4A80-8A59-D1C3F279BB6B}" type="sibTrans" cxnId="{7233777D-054B-487A-94E7-7AC3F3F06851}">
      <dgm:prSet/>
      <dgm:spPr/>
      <dgm:t>
        <a:bodyPr/>
        <a:lstStyle/>
        <a:p>
          <a:endParaRPr lang="en-US"/>
        </a:p>
      </dgm:t>
    </dgm:pt>
    <dgm:pt modelId="{E575F4D6-0CE2-4644-B59B-F307D40E6A93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Pour water</a:t>
          </a:r>
          <a:endParaRPr lang="en-US" dirty="0"/>
        </a:p>
      </dgm:t>
    </dgm:pt>
    <dgm:pt modelId="{AD48EC82-BD01-4278-892A-3CCDEEB5D116}" type="parTrans" cxnId="{981C294D-CB74-472F-9CD9-0B9779808325}">
      <dgm:prSet/>
      <dgm:spPr/>
      <dgm:t>
        <a:bodyPr/>
        <a:lstStyle/>
        <a:p>
          <a:endParaRPr lang="en-US"/>
        </a:p>
      </dgm:t>
    </dgm:pt>
    <dgm:pt modelId="{483BCCA9-4771-4FBC-9935-8B82966097B7}" type="sibTrans" cxnId="{981C294D-CB74-472F-9CD9-0B9779808325}">
      <dgm:prSet/>
      <dgm:spPr/>
      <dgm:t>
        <a:bodyPr/>
        <a:lstStyle/>
        <a:p>
          <a:endParaRPr lang="en-US"/>
        </a:p>
      </dgm:t>
    </dgm:pt>
    <dgm:pt modelId="{5E14119D-DC38-4EDF-A5F6-2DD8EB0FE821}">
      <dgm:prSet phldrT="[Text]"/>
      <dgm:spPr>
        <a:solidFill>
          <a:srgbClr val="D60093"/>
        </a:solidFill>
      </dgm:spPr>
      <dgm:t>
        <a:bodyPr/>
        <a:lstStyle/>
        <a:p>
          <a:r>
            <a:rPr lang="en-US" dirty="0" smtClean="0"/>
            <a:t>Citric acid</a:t>
          </a:r>
          <a:endParaRPr lang="en-US" dirty="0"/>
        </a:p>
      </dgm:t>
    </dgm:pt>
    <dgm:pt modelId="{DD4276E0-4E8D-40B6-B000-C076058DEA22}" type="parTrans" cxnId="{44FA3A7B-1237-4FF7-A7F8-0BD5C51BC610}">
      <dgm:prSet/>
      <dgm:spPr/>
      <dgm:t>
        <a:bodyPr/>
        <a:lstStyle/>
        <a:p>
          <a:endParaRPr lang="en-US"/>
        </a:p>
      </dgm:t>
    </dgm:pt>
    <dgm:pt modelId="{30D7F8E4-B63E-4CD3-B4B8-FB05A6F0D46B}" type="sibTrans" cxnId="{44FA3A7B-1237-4FF7-A7F8-0BD5C51BC610}">
      <dgm:prSet/>
      <dgm:spPr/>
      <dgm:t>
        <a:bodyPr/>
        <a:lstStyle/>
        <a:p>
          <a:endParaRPr lang="en-US"/>
        </a:p>
      </dgm:t>
    </dgm:pt>
    <dgm:pt modelId="{7FF3F00F-320E-421D-A7A9-36E489AE2F27}">
      <dgm:prSet phldrT="[Text]"/>
      <dgm:spPr/>
      <dgm:t>
        <a:bodyPr/>
        <a:lstStyle/>
        <a:p>
          <a:r>
            <a:rPr lang="en-US" dirty="0" smtClean="0"/>
            <a:t>Cola cleaner solution</a:t>
          </a:r>
          <a:endParaRPr lang="en-US" dirty="0"/>
        </a:p>
      </dgm:t>
    </dgm:pt>
    <dgm:pt modelId="{C330FC7D-7DE6-42C9-876B-E2A75EBC906B}" type="parTrans" cxnId="{53178166-DA54-42A4-AF16-86959874D1E4}">
      <dgm:prSet/>
      <dgm:spPr/>
      <dgm:t>
        <a:bodyPr/>
        <a:lstStyle/>
        <a:p>
          <a:endParaRPr lang="en-US"/>
        </a:p>
      </dgm:t>
    </dgm:pt>
    <dgm:pt modelId="{55589E35-6816-4F28-AD49-48D47EFAB41A}" type="sibTrans" cxnId="{53178166-DA54-42A4-AF16-86959874D1E4}">
      <dgm:prSet/>
      <dgm:spPr/>
      <dgm:t>
        <a:bodyPr/>
        <a:lstStyle/>
        <a:p>
          <a:endParaRPr lang="en-US"/>
        </a:p>
      </dgm:t>
    </dgm:pt>
    <dgm:pt modelId="{B2D7D098-9CB6-4EA0-8A2D-24703D37F00E}" type="pres">
      <dgm:prSet presAssocID="{871715E0-BECB-4560-892D-4324D9BE9B7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DE0587-3320-4A84-B810-42BC8FDE0D9D}" type="pres">
      <dgm:prSet presAssocID="{871715E0-BECB-4560-892D-4324D9BE9B7E}" presName="ellipse" presStyleLbl="trBgShp" presStyleIdx="0" presStyleCnt="1"/>
      <dgm:spPr>
        <a:solidFill>
          <a:srgbClr val="00B0F0">
            <a:alpha val="40000"/>
          </a:srgbClr>
        </a:solidFill>
      </dgm:spPr>
    </dgm:pt>
    <dgm:pt modelId="{C2661CBD-653B-439A-9E52-1AA6E25A52B0}" type="pres">
      <dgm:prSet presAssocID="{871715E0-BECB-4560-892D-4324D9BE9B7E}" presName="arrow1" presStyleLbl="fgShp" presStyleIdx="0" presStyleCnt="1"/>
      <dgm:spPr>
        <a:solidFill>
          <a:srgbClr val="00B0F0"/>
        </a:solidFill>
      </dgm:spPr>
    </dgm:pt>
    <dgm:pt modelId="{178F20EF-D53E-4718-B6ED-DBFA401956C5}" type="pres">
      <dgm:prSet presAssocID="{871715E0-BECB-4560-892D-4324D9BE9B7E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36F95-5625-41D4-867A-E82A445B59D3}" type="pres">
      <dgm:prSet presAssocID="{E575F4D6-0CE2-4644-B59B-F307D40E6A93}" presName="item1" presStyleLbl="node1" presStyleIdx="0" presStyleCnt="3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en-US"/>
        </a:p>
      </dgm:t>
    </dgm:pt>
    <dgm:pt modelId="{D521DA24-5732-4A94-8615-D15C394390FD}" type="pres">
      <dgm:prSet presAssocID="{5E14119D-DC38-4EDF-A5F6-2DD8EB0FE821}" presName="item2" presStyleLbl="node1" presStyleIdx="1" presStyleCnt="3" custAng="18612790" custScaleX="82089" custScaleY="8213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92D34FC2-4F08-47B1-8EF4-0271A3F14930}" type="pres">
      <dgm:prSet presAssocID="{7FF3F00F-320E-421D-A7A9-36E489AE2F2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91A55-C3B2-490F-A31F-3C4118EB75A3}" type="pres">
      <dgm:prSet presAssocID="{871715E0-BECB-4560-892D-4324D9BE9B7E}" presName="funnel" presStyleLbl="trAlignAcc1" presStyleIdx="0" presStyleCnt="1"/>
      <dgm:spPr>
        <a:solidFill>
          <a:srgbClr val="CCFFFF">
            <a:alpha val="40000"/>
          </a:srgbClr>
        </a:solidFill>
      </dgm:spPr>
    </dgm:pt>
  </dgm:ptLst>
  <dgm:cxnLst>
    <dgm:cxn modelId="{C6D3C54D-4CCE-424B-8C24-6F62D10FC497}" type="presOf" srcId="{5E14119D-DC38-4EDF-A5F6-2DD8EB0FE821}" destId="{38636F95-5625-41D4-867A-E82A445B59D3}" srcOrd="0" destOrd="0" presId="urn:microsoft.com/office/officeart/2005/8/layout/funnel1"/>
    <dgm:cxn modelId="{53178166-DA54-42A4-AF16-86959874D1E4}" srcId="{871715E0-BECB-4560-892D-4324D9BE9B7E}" destId="{7FF3F00F-320E-421D-A7A9-36E489AE2F27}" srcOrd="3" destOrd="0" parTransId="{C330FC7D-7DE6-42C9-876B-E2A75EBC906B}" sibTransId="{55589E35-6816-4F28-AD49-48D47EFAB41A}"/>
    <dgm:cxn modelId="{7233777D-054B-487A-94E7-7AC3F3F06851}" srcId="{871715E0-BECB-4560-892D-4324D9BE9B7E}" destId="{5455FAD5-CA35-49C0-AE3B-545CE0D73B02}" srcOrd="0" destOrd="0" parTransId="{4B44BBE9-F11C-49C7-A558-43D204FEEC98}" sibTransId="{D504E808-AA07-4A80-8A59-D1C3F279BB6B}"/>
    <dgm:cxn modelId="{981C294D-CB74-472F-9CD9-0B9779808325}" srcId="{871715E0-BECB-4560-892D-4324D9BE9B7E}" destId="{E575F4D6-0CE2-4644-B59B-F307D40E6A93}" srcOrd="1" destOrd="0" parTransId="{AD48EC82-BD01-4278-892A-3CCDEEB5D116}" sibTransId="{483BCCA9-4771-4FBC-9935-8B82966097B7}"/>
    <dgm:cxn modelId="{44FA3A7B-1237-4FF7-A7F8-0BD5C51BC610}" srcId="{871715E0-BECB-4560-892D-4324D9BE9B7E}" destId="{5E14119D-DC38-4EDF-A5F6-2DD8EB0FE821}" srcOrd="2" destOrd="0" parTransId="{DD4276E0-4E8D-40B6-B000-C076058DEA22}" sibTransId="{30D7F8E4-B63E-4CD3-B4B8-FB05A6F0D46B}"/>
    <dgm:cxn modelId="{1C9B135C-5D49-4306-9773-0B1E6D1821D5}" type="presOf" srcId="{7FF3F00F-320E-421D-A7A9-36E489AE2F27}" destId="{178F20EF-D53E-4718-B6ED-DBFA401956C5}" srcOrd="0" destOrd="0" presId="urn:microsoft.com/office/officeart/2005/8/layout/funnel1"/>
    <dgm:cxn modelId="{8E1AAEF8-1D9F-43B1-AC7F-776FF478A73B}" type="presOf" srcId="{E575F4D6-0CE2-4644-B59B-F307D40E6A93}" destId="{D521DA24-5732-4A94-8615-D15C394390FD}" srcOrd="0" destOrd="0" presId="urn:microsoft.com/office/officeart/2005/8/layout/funnel1"/>
    <dgm:cxn modelId="{6233C33A-8658-49A0-A206-344B1E16E62C}" type="presOf" srcId="{871715E0-BECB-4560-892D-4324D9BE9B7E}" destId="{B2D7D098-9CB6-4EA0-8A2D-24703D37F00E}" srcOrd="0" destOrd="0" presId="urn:microsoft.com/office/officeart/2005/8/layout/funnel1"/>
    <dgm:cxn modelId="{C73B90FB-EAAB-4A29-9584-232A0178DB6F}" type="presOf" srcId="{5455FAD5-CA35-49C0-AE3B-545CE0D73B02}" destId="{92D34FC2-4F08-47B1-8EF4-0271A3F14930}" srcOrd="0" destOrd="0" presId="urn:microsoft.com/office/officeart/2005/8/layout/funnel1"/>
    <dgm:cxn modelId="{4C3CF399-55A5-4222-A0CC-35C20B096B7E}" type="presParOf" srcId="{B2D7D098-9CB6-4EA0-8A2D-24703D37F00E}" destId="{1DDE0587-3320-4A84-B810-42BC8FDE0D9D}" srcOrd="0" destOrd="0" presId="urn:microsoft.com/office/officeart/2005/8/layout/funnel1"/>
    <dgm:cxn modelId="{B56DC981-7E9C-4BA5-926F-ACBF03D2CF1B}" type="presParOf" srcId="{B2D7D098-9CB6-4EA0-8A2D-24703D37F00E}" destId="{C2661CBD-653B-439A-9E52-1AA6E25A52B0}" srcOrd="1" destOrd="0" presId="urn:microsoft.com/office/officeart/2005/8/layout/funnel1"/>
    <dgm:cxn modelId="{831F193F-AB7A-4727-823F-F49F1BB4D7A8}" type="presParOf" srcId="{B2D7D098-9CB6-4EA0-8A2D-24703D37F00E}" destId="{178F20EF-D53E-4718-B6ED-DBFA401956C5}" srcOrd="2" destOrd="0" presId="urn:microsoft.com/office/officeart/2005/8/layout/funnel1"/>
    <dgm:cxn modelId="{3D496C28-C0A1-426B-9201-F2D2BADF543C}" type="presParOf" srcId="{B2D7D098-9CB6-4EA0-8A2D-24703D37F00E}" destId="{38636F95-5625-41D4-867A-E82A445B59D3}" srcOrd="3" destOrd="0" presId="urn:microsoft.com/office/officeart/2005/8/layout/funnel1"/>
    <dgm:cxn modelId="{485524F2-98D8-43BE-80A3-B55C01FAB9AF}" type="presParOf" srcId="{B2D7D098-9CB6-4EA0-8A2D-24703D37F00E}" destId="{D521DA24-5732-4A94-8615-D15C394390FD}" srcOrd="4" destOrd="0" presId="urn:microsoft.com/office/officeart/2005/8/layout/funnel1"/>
    <dgm:cxn modelId="{A75587A1-1567-463B-B7B2-74F9E0992029}" type="presParOf" srcId="{B2D7D098-9CB6-4EA0-8A2D-24703D37F00E}" destId="{92D34FC2-4F08-47B1-8EF4-0271A3F14930}" srcOrd="5" destOrd="0" presId="urn:microsoft.com/office/officeart/2005/8/layout/funnel1"/>
    <dgm:cxn modelId="{AC7BCFFC-AC4B-4C84-888E-BC097EC6C9EF}" type="presParOf" srcId="{B2D7D098-9CB6-4EA0-8A2D-24703D37F00E}" destId="{84591A55-C3B2-490F-A31F-3C4118EB75A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4FBA6-6CDF-4256-96CC-626A9EFBE760}">
      <dsp:nvSpPr>
        <dsp:cNvPr id="0" name=""/>
        <dsp:cNvSpPr/>
      </dsp:nvSpPr>
      <dsp:spPr>
        <a:xfrm>
          <a:off x="2699802" y="144016"/>
          <a:ext cx="5106316" cy="17940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/>
            <a:t>Cola</a:t>
          </a: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2699802" y="144016"/>
        <a:ext cx="5106316" cy="1794055"/>
      </dsp:txXfrm>
    </dsp:sp>
    <dsp:sp modelId="{CF06B87B-F88D-4060-82FB-2F247AEFFE28}">
      <dsp:nvSpPr>
        <dsp:cNvPr id="0" name=""/>
        <dsp:cNvSpPr/>
      </dsp:nvSpPr>
      <dsp:spPr>
        <a:xfrm>
          <a:off x="899595" y="144016"/>
          <a:ext cx="1776114" cy="17940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BF05DF-1DC5-4ACA-9698-8D6C77743B30}">
      <dsp:nvSpPr>
        <dsp:cNvPr id="0" name=""/>
        <dsp:cNvSpPr/>
      </dsp:nvSpPr>
      <dsp:spPr>
        <a:xfrm>
          <a:off x="899585" y="2160247"/>
          <a:ext cx="5247132" cy="1794055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Corrosiveness of Cola</a:t>
          </a:r>
          <a:endParaRPr lang="en-US" sz="4000" kern="1200" dirty="0" smtClean="0"/>
        </a:p>
      </dsp:txBody>
      <dsp:txXfrm>
        <a:off x="899585" y="2160247"/>
        <a:ext cx="5247132" cy="1794055"/>
      </dsp:txXfrm>
    </dsp:sp>
    <dsp:sp modelId="{AC26E06C-56BD-4550-85FD-8E7A885160AD}">
      <dsp:nvSpPr>
        <dsp:cNvPr id="0" name=""/>
        <dsp:cNvSpPr/>
      </dsp:nvSpPr>
      <dsp:spPr>
        <a:xfrm>
          <a:off x="6156174" y="2160247"/>
          <a:ext cx="1776114" cy="179405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889FD4-B4E7-448D-9EFC-B6F24CF68187}">
      <dsp:nvSpPr>
        <dsp:cNvPr id="0" name=""/>
        <dsp:cNvSpPr/>
      </dsp:nvSpPr>
      <dsp:spPr>
        <a:xfrm>
          <a:off x="2773115" y="4181986"/>
          <a:ext cx="5023215" cy="179405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Experiment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(clean the metal with cola)</a:t>
          </a:r>
          <a:endParaRPr lang="en-US" sz="3200" b="1" kern="1200" dirty="0"/>
        </a:p>
      </dsp:txBody>
      <dsp:txXfrm>
        <a:off x="2773115" y="4181986"/>
        <a:ext cx="5023215" cy="1794055"/>
      </dsp:txXfrm>
    </dsp:sp>
    <dsp:sp modelId="{290C3575-8160-477F-A65A-59C7FE2B374D}">
      <dsp:nvSpPr>
        <dsp:cNvPr id="0" name=""/>
        <dsp:cNvSpPr/>
      </dsp:nvSpPr>
      <dsp:spPr>
        <a:xfrm>
          <a:off x="971594" y="4176461"/>
          <a:ext cx="1776114" cy="17940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E0587-3320-4A84-B810-42BC8FDE0D9D}">
      <dsp:nvSpPr>
        <dsp:cNvPr id="0" name=""/>
        <dsp:cNvSpPr/>
      </dsp:nvSpPr>
      <dsp:spPr>
        <a:xfrm>
          <a:off x="1904195" y="268017"/>
          <a:ext cx="5319115" cy="1847258"/>
        </a:xfrm>
        <a:prstGeom prst="ellipse">
          <a:avLst/>
        </a:prstGeom>
        <a:solidFill>
          <a:srgbClr val="00B0F0">
            <a:alpha val="40000"/>
          </a:srgb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61CBD-653B-439A-9E52-1AA6E25A52B0}">
      <dsp:nvSpPr>
        <dsp:cNvPr id="0" name=""/>
        <dsp:cNvSpPr/>
      </dsp:nvSpPr>
      <dsp:spPr>
        <a:xfrm>
          <a:off x="4056581" y="4791326"/>
          <a:ext cx="1030836" cy="659735"/>
        </a:xfrm>
        <a:prstGeom prst="downArrow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F20EF-D53E-4718-B6ED-DBFA401956C5}">
      <dsp:nvSpPr>
        <dsp:cNvPr id="0" name=""/>
        <dsp:cNvSpPr/>
      </dsp:nvSpPr>
      <dsp:spPr>
        <a:xfrm>
          <a:off x="2097992" y="5319115"/>
          <a:ext cx="4948014" cy="123700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Cola cleaner solution</a:t>
          </a:r>
          <a:endParaRPr lang="en-US" sz="3700" kern="1200" dirty="0"/>
        </a:p>
      </dsp:txBody>
      <dsp:txXfrm>
        <a:off x="2097992" y="5319115"/>
        <a:ext cx="4948014" cy="1237003"/>
      </dsp:txXfrm>
    </dsp:sp>
    <dsp:sp modelId="{38636F95-5625-41D4-867A-E82A445B59D3}">
      <dsp:nvSpPr>
        <dsp:cNvPr id="0" name=""/>
        <dsp:cNvSpPr/>
      </dsp:nvSpPr>
      <dsp:spPr>
        <a:xfrm>
          <a:off x="3838044" y="2257943"/>
          <a:ext cx="1855505" cy="1855505"/>
        </a:xfrm>
        <a:prstGeom prst="star16">
          <a:avLst/>
        </a:prstGeom>
        <a:solidFill>
          <a:srgbClr val="D60093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Citric acid</a:t>
          </a:r>
          <a:endParaRPr lang="en-US" sz="2900" kern="1200" dirty="0"/>
        </a:p>
      </dsp:txBody>
      <dsp:txXfrm>
        <a:off x="4273781" y="2693680"/>
        <a:ext cx="984031" cy="984031"/>
      </dsp:txXfrm>
    </dsp:sp>
    <dsp:sp modelId="{D521DA24-5732-4A94-8615-D15C394390FD}">
      <dsp:nvSpPr>
        <dsp:cNvPr id="0" name=""/>
        <dsp:cNvSpPr/>
      </dsp:nvSpPr>
      <dsp:spPr>
        <a:xfrm rot="18612790">
          <a:off x="2676497" y="1031626"/>
          <a:ext cx="1523165" cy="1524056"/>
        </a:xfrm>
        <a:prstGeom prst="teardrop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Pour water</a:t>
          </a:r>
          <a:endParaRPr lang="en-US" sz="2900" kern="1200" dirty="0"/>
        </a:p>
      </dsp:txBody>
      <dsp:txXfrm>
        <a:off x="2899559" y="1254819"/>
        <a:ext cx="1077041" cy="1077670"/>
      </dsp:txXfrm>
    </dsp:sp>
    <dsp:sp modelId="{92D34FC2-4F08-47B1-8EF4-0271A3F14930}">
      <dsp:nvSpPr>
        <dsp:cNvPr id="0" name=""/>
        <dsp:cNvSpPr/>
      </dsp:nvSpPr>
      <dsp:spPr>
        <a:xfrm>
          <a:off x="4407066" y="417282"/>
          <a:ext cx="1855505" cy="1855505"/>
        </a:xfrm>
        <a:prstGeom prst="ellipse">
          <a:avLst/>
        </a:prstGeom>
        <a:solidFill>
          <a:srgbClr val="800000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cola</a:t>
          </a:r>
          <a:endParaRPr lang="en-US" sz="2900" kern="1200" dirty="0"/>
        </a:p>
      </dsp:txBody>
      <dsp:txXfrm>
        <a:off x="4678798" y="689014"/>
        <a:ext cx="1312041" cy="1312041"/>
      </dsp:txXfrm>
    </dsp:sp>
    <dsp:sp modelId="{84591A55-C3B2-490F-A31F-3C4118EB75A3}">
      <dsp:nvSpPr>
        <dsp:cNvPr id="0" name=""/>
        <dsp:cNvSpPr/>
      </dsp:nvSpPr>
      <dsp:spPr>
        <a:xfrm>
          <a:off x="1685658" y="41233"/>
          <a:ext cx="5772683" cy="4618146"/>
        </a:xfrm>
        <a:prstGeom prst="funnel">
          <a:avLst/>
        </a:prstGeom>
        <a:solidFill>
          <a:srgbClr val="CCFFFF">
            <a:alpha val="40000"/>
          </a:srgbClr>
        </a:soli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907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9077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907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907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908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9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7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87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88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8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87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1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grpSp>
        <p:nvGrpSpPr>
          <p:cNvPr id="15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490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lang="en-US"/>
            </a:p>
          </p:txBody>
        </p:sp>
        <p:sp>
          <p:nvSpPr>
            <p:cNvPr id="10490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lang="en-US"/>
            </a:p>
          </p:txBody>
        </p:sp>
        <p:sp>
          <p:nvSpPr>
            <p:cNvPr id="10490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lang="en-US"/>
            </a:p>
          </p:txBody>
        </p:sp>
        <p:sp>
          <p:nvSpPr>
            <p:cNvPr id="10490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lang="en-US"/>
            </a:p>
          </p:txBody>
        </p:sp>
        <p:sp useBgFill="1">
          <p:nvSpPr>
            <p:cNvPr id="1049021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lang="en-US"/>
            </a:p>
          </p:txBody>
        </p:sp>
      </p:grpSp>
      <p:sp>
        <p:nvSpPr>
          <p:cNvPr id="104902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902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algn="ctr" indent="0" marL="0">
              <a:buNone/>
              <a:defRPr sz="2000">
                <a:solidFill>
                  <a:srgbClr val="FFFFFF"/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90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90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0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86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/>
            </a:fld>
            <a:endParaRPr lang="en-US"/>
          </a:p>
        </p:txBody>
      </p:sp>
      <p:sp>
        <p:nvSpPr>
          <p:cNvPr id="104860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spTree>
      <p:nvGrpSpPr>
        <p:cNvPr id="1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3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9054" name="Freeform 14"/>
          <p:cNvSpPr/>
          <p:nvPr/>
        </p:nvSpPr>
        <p:spPr bwMode="hidden">
          <a:xfrm>
            <a:off x="6047438" y="4203592"/>
            <a:ext cx="2876429" cy="714026"/>
          </a:xfrm>
          <a:custGeom>
            <a:av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9055" name="Freeform 18"/>
          <p:cNvSpPr/>
          <p:nvPr/>
        </p:nvSpPr>
        <p:spPr bwMode="hidden">
          <a:xfrm>
            <a:off x="2619320" y="4075290"/>
            <a:ext cx="5544515" cy="850138"/>
          </a:xfrm>
          <a:custGeom>
            <a:av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9056" name="Freeform 22"/>
          <p:cNvSpPr/>
          <p:nvPr/>
        </p:nvSpPr>
        <p:spPr bwMode="hidden">
          <a:xfrm>
            <a:off x="2828728" y="4087562"/>
            <a:ext cx="5467980" cy="774272"/>
          </a:xfrm>
          <a:custGeom>
            <a:av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9057" name="Freeform 26"/>
          <p:cNvSpPr/>
          <p:nvPr/>
        </p:nvSpPr>
        <p:spPr bwMode="hidden">
          <a:xfrm>
            <a:off x="5609489" y="4074174"/>
            <a:ext cx="3308000" cy="651549"/>
          </a:xfrm>
          <a:custGeom>
            <a:av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 useBgFill="1">
        <p:nvSpPr>
          <p:cNvPr id="1049058" name="Freeform 10"/>
          <p:cNvSpPr/>
          <p:nvPr/>
        </p:nvSpPr>
        <p:spPr bwMode="hidden">
          <a:xfrm>
            <a:off x="211665" y="4058555"/>
            <a:ext cx="8723376" cy="1329874"/>
          </a:xfrm>
          <a:custGeom>
            <a:av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9059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9060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algn="ctr" indent="0" marL="0">
              <a:buNone/>
              <a:defRPr sz="2000">
                <a:solidFill>
                  <a:srgbClr val="FFFFFF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0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90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0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8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898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8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/>
            </a:fld>
            <a:endParaRPr lang="en-US"/>
          </a:p>
        </p:txBody>
      </p:sp>
      <p:sp>
        <p:nvSpPr>
          <p:cNvPr id="1048990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9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009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algn="ctr" indent="0" marL="0">
              <a:buNone/>
              <a:defRPr b="0" sz="2400">
                <a:solidFill>
                  <a:schemeClr val="tx2"/>
                </a:solidFill>
                <a:latin typeface="+mj-lt"/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010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90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algn="ctr" indent="0" marL="0">
              <a:buNone/>
              <a:defRPr b="0" sz="2400" i="0">
                <a:solidFill>
                  <a:schemeClr val="tx2"/>
                </a:solidFill>
                <a:latin typeface="+mj-lt"/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01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90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90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0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00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900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00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blank">
  <p:cSld name="Blank">
    <p:spTree>
      <p:nvGrpSpPr>
        <p:cNvPr id="1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4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grpSp>
        <p:nvGrpSpPr>
          <p:cNvPr id="162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104904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lang="en-US"/>
            </a:p>
          </p:txBody>
        </p:sp>
        <p:sp>
          <p:nvSpPr>
            <p:cNvPr id="104904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lang="en-US"/>
            </a:p>
          </p:txBody>
        </p:sp>
        <p:sp>
          <p:nvSpPr>
            <p:cNvPr id="104904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lang="en-US"/>
            </a:p>
          </p:txBody>
        </p:sp>
        <p:sp>
          <p:nvSpPr>
            <p:cNvPr id="104904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lang="en-US"/>
            </a:p>
          </p:txBody>
        </p:sp>
        <p:sp useBgFill="1">
          <p:nvSpPr>
            <p:cNvPr id="1049049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lang="en-US"/>
            </a:p>
          </p:txBody>
        </p:sp>
      </p:grpSp>
      <p:sp>
        <p:nvSpPr>
          <p:cNvPr id="104905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905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0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Content with Caption">
    <p:spTree>
      <p:nvGrpSpPr>
        <p:cNvPr id="1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2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99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89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9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/>
            </a:fld>
            <a:endParaRPr lang="en-US"/>
          </a:p>
        </p:txBody>
      </p:sp>
      <p:sp>
        <p:nvSpPr>
          <p:cNvPr id="1048996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indent="0" marL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53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04899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lang="en-US"/>
            </a:p>
          </p:txBody>
        </p:sp>
        <p:sp>
          <p:nvSpPr>
            <p:cNvPr id="104899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lang="en-US"/>
            </a:p>
          </p:txBody>
        </p:sp>
        <p:sp>
          <p:nvSpPr>
            <p:cNvPr id="104899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lang="en-US"/>
            </a:p>
          </p:txBody>
        </p:sp>
        <p:sp>
          <p:nvSpPr>
            <p:cNvPr id="104900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lang="en-US"/>
            </a:p>
          </p:txBody>
        </p:sp>
        <p:sp useBgFill="1">
          <p:nvSpPr>
            <p:cNvPr id="1049001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lang="en-US"/>
            </a:p>
          </p:txBody>
        </p:sp>
      </p:grpSp>
      <p:sp>
        <p:nvSpPr>
          <p:cNvPr id="104900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900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spTree>
      <p:nvGrpSpPr>
        <p:cNvPr id="1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2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grpSp>
        <p:nvGrpSpPr>
          <p:cNvPr id="160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49033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lang="en-US"/>
            </a:p>
          </p:txBody>
        </p:sp>
        <p:sp>
          <p:nvSpPr>
            <p:cNvPr id="1049034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lang="en-US"/>
            </a:p>
          </p:txBody>
        </p:sp>
        <p:sp>
          <p:nvSpPr>
            <p:cNvPr id="1049035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lang="en-US"/>
            </a:p>
          </p:txBody>
        </p:sp>
        <p:sp>
          <p:nvSpPr>
            <p:cNvPr id="1049036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lang="en-US"/>
            </a:p>
          </p:txBody>
        </p:sp>
        <p:sp useBgFill="1">
          <p:nvSpPr>
            <p:cNvPr id="1049037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lang="en-US"/>
            </a:p>
          </p:txBody>
        </p:sp>
      </p:grpSp>
      <p:sp>
        <p:nvSpPr>
          <p:cNvPr id="1049038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b="0" sz="2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9039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indent="0" marL="0">
              <a:buNone/>
              <a:defRPr sz="1800">
                <a:solidFill>
                  <a:srgbClr val="FFFFFF"/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0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90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0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/>
            </a:fld>
            <a:endParaRPr lang="en-US"/>
          </a:p>
        </p:txBody>
      </p:sp>
      <p:sp>
        <p:nvSpPr>
          <p:cNvPr id="104904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algn="bl" blurRad="12700" dir="5400000" dist="5000" endPos="30000" rotWithShape="0" stA="30000" sy="-100000"/>
          </a:effectLst>
          <a:scene3d>
            <a:camera prst="perspectiveContrastingLeftFacing" fov="600000">
              <a:rot lat="240000" lon="19799999" rev="0"/>
            </a:camera>
            <a:lightRig dir="t" rig="threeP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algn="ctr" indent="0" marL="0">
              <a:buNone/>
              <a:defRPr sz="3200">
                <a:solidFill>
                  <a:schemeClr val="bg1"/>
                </a:solidFill>
              </a:defRPr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02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anchor="ctr" vert="eaVert"/>
          <a:lstStyle>
            <a:lvl1pPr algn="l"/>
            <a:lvl2pPr algn="l"/>
            <a:lvl3pPr algn="l"/>
            <a:lvl4pPr algn="l"/>
            <a:lvl5pPr algn="l"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0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90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0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vertTitleAndTx">
  <p:cSld name="Vertical Title and Text">
    <p:spTree>
      <p:nvGrpSpPr>
        <p:cNvPr id="1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4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906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90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0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/>
            </a:fld>
            <a:endParaRPr lang="en-US"/>
          </a:p>
        </p:txBody>
      </p:sp>
      <p:grpSp>
        <p:nvGrpSpPr>
          <p:cNvPr id="16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049068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lang="en-US"/>
            </a:p>
          </p:txBody>
        </p:sp>
        <p:sp>
          <p:nvSpPr>
            <p:cNvPr id="1049069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lang="en-US"/>
            </a:p>
          </p:txBody>
        </p:sp>
        <p:sp>
          <p:nvSpPr>
            <p:cNvPr id="1049070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lang="en-US"/>
            </a:p>
          </p:txBody>
        </p:sp>
        <p:sp>
          <p:nvSpPr>
            <p:cNvPr id="1049071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lang="en-US"/>
            </a:p>
          </p:txBody>
        </p:sp>
        <p:sp useBgFill="1">
          <p:nvSpPr>
            <p:cNvPr id="1049072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lang="en-US"/>
            </a:p>
          </p:txBody>
        </p:sp>
      </p:grpSp>
      <p:sp>
        <p:nvSpPr>
          <p:cNvPr id="1049073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anchor="ctr"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907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</a:lvl1pPr>
            <a:lvl2pPr>
              <a:buClr>
                <a:schemeClr val="accent1"/>
              </a:buClr>
            </a:lvl2pPr>
            <a:lvl3pPr>
              <a:buClr>
                <a:schemeClr val="accent1"/>
              </a:buClr>
            </a:lvl3pPr>
            <a:lvl4pPr>
              <a:buClr>
                <a:schemeClr val="accent1"/>
              </a:buClr>
            </a:lvl4pPr>
            <a:lvl5pPr>
              <a:buClr>
                <a:schemeClr val="accent1"/>
              </a:buCl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147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8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943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94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94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grpSp>
            <p:nvGrpSpPr>
              <p:cNvPr id="149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946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947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948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grpSp>
            <p:nvGrpSpPr>
              <p:cNvPr id="150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949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950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95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sp>
            <p:nvSpPr>
              <p:cNvPr id="1048952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953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954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</p:grpSp>
        <p:sp>
          <p:nvSpPr>
            <p:cNvPr id="104895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956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957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958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959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960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961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962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963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964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965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966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967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968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969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970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971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972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973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974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975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976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</p:grpSp>
      <p:sp>
        <p:nvSpPr>
          <p:cNvPr id="1048977" name="Rectangle 45"/>
          <p:cNvSpPr/>
          <p:nvPr/>
        </p:nvSpPr>
        <p:spPr>
          <a:xfrm>
            <a:off x="4561242" y="-21511"/>
            <a:ext cx="3679116" cy="6271840"/>
          </a:xfrm>
          <a:prstGeom prst="rect"/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978" name="Rectangle 46"/>
          <p:cNvSpPr/>
          <p:nvPr/>
        </p:nvSpPr>
        <p:spPr>
          <a:xfrm>
            <a:off x="4649096" y="-21511"/>
            <a:ext cx="3505200" cy="2312889"/>
          </a:xfrm>
          <a:prstGeom prst="rect"/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979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980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algn="l" indent="0" marL="0">
              <a:buNone/>
              <a:defRPr sz="1800">
                <a:solidFill>
                  <a:srgbClr val="424242"/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981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8982" name="Rectangle 49"/>
          <p:cNvSpPr/>
          <p:nvPr/>
        </p:nvSpPr>
        <p:spPr>
          <a:xfrm>
            <a:off x="4650889" y="6088284"/>
            <a:ext cx="3505200" cy="81740"/>
          </a:xfrm>
          <a:prstGeom prst="rect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98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04898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14A95C-3B64-45EF-BC13-AB3EF9310CCB}" type="slidenum">
              <a:rPr lang="en-US" smtClean="0"/>
            </a:fld>
            <a:endParaRPr lang="en-US"/>
          </a:p>
        </p:txBody>
      </p:sp>
      <p:sp>
        <p:nvSpPr>
          <p:cNvPr id="1048985" name="Rectangle 88"/>
          <p:cNvSpPr/>
          <p:nvPr/>
        </p:nvSpPr>
        <p:spPr>
          <a:xfrm>
            <a:off x="4650889" y="6088284"/>
            <a:ext cx="3505200" cy="81740"/>
          </a:xfrm>
          <a:prstGeom prst="rect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86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6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baseline="0" b="0" cap="none" sz="4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927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89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89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/>
            </a:fld>
            <a:endParaRPr lang="en-US"/>
          </a:p>
        </p:txBody>
      </p:sp>
      <p:sp>
        <p:nvSpPr>
          <p:cNvPr id="1048924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925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36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indent="0" marL="0">
              <a:buNone/>
              <a:defRPr b="1" sz="24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37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93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indent="0" marL="0">
              <a:buNone/>
              <a:defRPr b="1" sz="24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39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94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894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4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3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893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886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7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04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88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Content with Caption"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136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37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871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872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873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grpSp>
            <p:nvGrpSpPr>
              <p:cNvPr id="138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874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875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876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grpSp>
            <p:nvGrpSpPr>
              <p:cNvPr id="139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877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878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879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sp>
            <p:nvSpPr>
              <p:cNvPr id="1048880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881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882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</p:grpSp>
        <p:sp>
          <p:nvSpPr>
            <p:cNvPr id="1048883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84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85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86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87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88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89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90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91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92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93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94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95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96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97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98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99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900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901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902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903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904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</p:grpSp>
      <p:sp>
        <p:nvSpPr>
          <p:cNvPr id="1048905" name="Rectangle 45"/>
          <p:cNvSpPr/>
          <p:nvPr/>
        </p:nvSpPr>
        <p:spPr>
          <a:xfrm>
            <a:off x="4561242" y="-21511"/>
            <a:ext cx="3679116" cy="6271840"/>
          </a:xfrm>
          <a:prstGeom prst="rect"/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906" name="Rectangle 56"/>
          <p:cNvSpPr/>
          <p:nvPr/>
        </p:nvSpPr>
        <p:spPr>
          <a:xfrm>
            <a:off x="4649096" y="-21510"/>
            <a:ext cx="3505200" cy="623938"/>
          </a:xfrm>
          <a:prstGeom prst="rect"/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9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890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/>
            </a:fld>
            <a:endParaRPr lang="en-US"/>
          </a:p>
        </p:txBody>
      </p:sp>
      <p:sp>
        <p:nvSpPr>
          <p:cNvPr id="1048909" name="Rectangle 57"/>
          <p:cNvSpPr/>
          <p:nvPr/>
        </p:nvSpPr>
        <p:spPr>
          <a:xfrm>
            <a:off x="905571" y="601883"/>
            <a:ext cx="3562257" cy="5648445"/>
          </a:xfrm>
          <a:prstGeom prst="rect"/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910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911" name="Rectangle 60"/>
          <p:cNvSpPr/>
          <p:nvPr/>
        </p:nvSpPr>
        <p:spPr>
          <a:xfrm>
            <a:off x="4650889" y="6088284"/>
            <a:ext cx="3505200" cy="81740"/>
          </a:xfrm>
          <a:prstGeom prst="rect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9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p>
            <a:endParaRPr lang="en-US"/>
          </a:p>
        </p:txBody>
      </p:sp>
      <p:sp>
        <p:nvSpPr>
          <p:cNvPr id="1048913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b="0"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1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indent="0" marL="0">
              <a:buNone/>
              <a:defRPr sz="1600">
                <a:solidFill>
                  <a:srgbClr val="424242"/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128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29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819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820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821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grpSp>
            <p:nvGrpSpPr>
              <p:cNvPr id="130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822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823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824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825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826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827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sp>
            <p:nvSpPr>
              <p:cNvPr id="104882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82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83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</p:grpSp>
        <p:sp>
          <p:nvSpPr>
            <p:cNvPr id="1048831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32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33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34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35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36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37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38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39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40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41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42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43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44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45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46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47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48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49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50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51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52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</p:grpSp>
      <p:sp>
        <p:nvSpPr>
          <p:cNvPr id="1048853" name="Rectangle 93"/>
          <p:cNvSpPr/>
          <p:nvPr/>
        </p:nvSpPr>
        <p:spPr>
          <a:xfrm>
            <a:off x="4561242" y="-21511"/>
            <a:ext cx="3679116" cy="6271840"/>
          </a:xfrm>
          <a:prstGeom prst="rect"/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54" name="Rectangle 100"/>
          <p:cNvSpPr/>
          <p:nvPr/>
        </p:nvSpPr>
        <p:spPr>
          <a:xfrm>
            <a:off x="4649096" y="-21510"/>
            <a:ext cx="3505200" cy="623938"/>
          </a:xfrm>
          <a:prstGeom prst="rect"/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55" name="Rectangle 101"/>
          <p:cNvSpPr/>
          <p:nvPr/>
        </p:nvSpPr>
        <p:spPr>
          <a:xfrm>
            <a:off x="905571" y="601883"/>
            <a:ext cx="3562257" cy="5648445"/>
          </a:xfrm>
          <a:prstGeom prst="rect"/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56" name="Rectangle 104"/>
          <p:cNvSpPr/>
          <p:nvPr/>
        </p:nvSpPr>
        <p:spPr>
          <a:xfrm>
            <a:off x="4650889" y="6088284"/>
            <a:ext cx="3505200" cy="81740"/>
          </a:xfrm>
          <a:prstGeom prst="rect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57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b="0"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58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indent="0" marL="0">
              <a:buNone/>
              <a:defRPr sz="3200">
                <a:solidFill>
                  <a:schemeClr val="accent1"/>
                </a:solidFill>
              </a:defRPr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859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indent="0" marL="0">
              <a:buNone/>
              <a:defRPr sz="1600">
                <a:solidFill>
                  <a:srgbClr val="424242"/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6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886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p>
            <a:endParaRPr lang="en-US"/>
          </a:p>
        </p:txBody>
      </p:sp>
      <p:sp>
        <p:nvSpPr>
          <p:cNvPr id="10488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1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89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3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anchor="ctr"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6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6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88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TextBox 7"/>
          <p:cNvSpPr txBox="1"/>
          <p:nvPr/>
        </p:nvSpPr>
        <p:spPr>
          <a:xfrm>
            <a:off x="1828800" y="3159760"/>
            <a:ext cx="457200" cy="1034129"/>
          </a:xfrm>
          <a:prstGeom prst="rect"/>
          <a:noFill/>
        </p:spPr>
        <p:txBody>
          <a:bodyPr anchor="ctr" anchorCtr="0" bIns="9144" lIns="0" rIns="0" rtlCol="0" tIns="9144" wrap="square">
            <a:spAutoFit/>
          </a:bodyPr>
          <a:p>
            <a:r>
              <a:rPr dirty="0" sz="6600" lang="en-US" smtClean="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dirty="0" sz="6600" lang="en-US">
              <a:solidFill>
                <a:prstClr val="white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733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34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algn="l" indent="0" marL="0">
              <a:buNone/>
              <a:defRPr>
                <a:solidFill>
                  <a:schemeClr val="tx1"/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73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4873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fld id="{4314A95C-3B64-45EF-BC13-AB3EF9310CC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4873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3" name="Title 1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4869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fld id="{4314A95C-3B64-45EF-BC13-AB3EF9310CC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4869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TextBox 7"/>
          <p:cNvSpPr txBox="1"/>
          <p:nvPr/>
        </p:nvSpPr>
        <p:spPr>
          <a:xfrm>
            <a:off x="4267200" y="4074497"/>
            <a:ext cx="457200" cy="1015663"/>
          </a:xfrm>
          <a:prstGeom prst="rect"/>
          <a:noFill/>
        </p:spPr>
        <p:txBody>
          <a:bodyPr anchor="t" anchorCtr="0" bIns="0" lIns="0" rIns="0" rtlCol="0" tIns="0" wrap="square">
            <a:spAutoFit/>
          </a:bodyPr>
          <a:p>
            <a:r>
              <a:rPr dirty="0" sz="6600" lang="en-US" smtClean="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dirty="0" sz="6600" lang="en-US">
              <a:solidFill>
                <a:prstClr val="white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75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indent="0" marL="0">
              <a:buNone/>
              <a:defRPr sz="18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54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48755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fld id="{4314A95C-3B64-45EF-BC13-AB3EF9310CC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48756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48757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algn="l" defTabSz="914400" eaLnBrk="1" hangingPunct="1" latinLnBrk="0" marL="0" rtl="0">
              <a:spcBef>
                <a:spcPct val="0"/>
              </a:spcBef>
              <a:buNone/>
              <a:defRPr b="0" cap="none" dirty="0" sz="5400" kern="1200" lang="en-US" smtClean="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4875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fld id="{4314A95C-3B64-45EF-BC13-AB3EF9310CC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4876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4876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62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63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indent="0" marL="0">
              <a:buNone/>
              <a:defRPr b="0" sz="22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23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2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indent="0" marL="0">
              <a:buNone/>
              <a:defRPr b="0" sz="22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25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26" name="TextBox 12"/>
          <p:cNvSpPr txBox="1"/>
          <p:nvPr/>
        </p:nvSpPr>
        <p:spPr>
          <a:xfrm>
            <a:off x="1056640" y="520192"/>
            <a:ext cx="457200" cy="923330"/>
          </a:xfrm>
          <a:prstGeom prst="rect"/>
          <a:noFill/>
        </p:spPr>
        <p:txBody>
          <a:bodyPr anchor="t" anchorCtr="0" bIns="0" lIns="0" rIns="0" rtlCol="0" tIns="0" wrap="square">
            <a:spAutoFit/>
          </a:bodyPr>
          <a:p>
            <a:r>
              <a:rPr dirty="0" sz="6000" lang="en-US" smtClean="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dirty="0" sz="6000" lang="en-US">
              <a:solidFill>
                <a:prstClr val="white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727" name="TextBox 17"/>
          <p:cNvSpPr txBox="1"/>
          <p:nvPr/>
        </p:nvSpPr>
        <p:spPr>
          <a:xfrm>
            <a:off x="4780280" y="520192"/>
            <a:ext cx="457200" cy="923330"/>
          </a:xfrm>
          <a:prstGeom prst="rect"/>
          <a:noFill/>
        </p:spPr>
        <p:txBody>
          <a:bodyPr anchor="t" anchorCtr="0" bIns="0" lIns="0" rIns="0" rtlCol="0" tIns="0" wrap="square">
            <a:spAutoFit/>
          </a:bodyPr>
          <a:p>
            <a:r>
              <a:rPr dirty="0" sz="6000" lang="en-US" smtClean="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dirty="0" sz="6000" lang="en-US">
              <a:solidFill>
                <a:prstClr val="white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728" name="Title 1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2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4873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fld id="{4314A95C-3B64-45EF-BC13-AB3EF9310CC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4873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4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48750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fld id="{4314A95C-3B64-45EF-BC13-AB3EF9310CC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48751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7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7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87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4873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fld id="{4314A95C-3B64-45EF-BC13-AB3EF9310CC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48740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TextBox 8"/>
          <p:cNvSpPr txBox="1"/>
          <p:nvPr/>
        </p:nvSpPr>
        <p:spPr>
          <a:xfrm>
            <a:off x="5328920" y="1774588"/>
            <a:ext cx="457200" cy="1231106"/>
          </a:xfrm>
          <a:prstGeom prst="rect"/>
          <a:noFill/>
        </p:spPr>
        <p:txBody>
          <a:bodyPr anchor="t" anchorCtr="0" bIns="0" lIns="0" rIns="0" rtlCol="0" tIns="0" wrap="square">
            <a:spAutoFit/>
          </a:bodyPr>
          <a:p>
            <a:r>
              <a:rPr dirty="0" sz="8000" lang="en-US" smtClean="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dirty="0" sz="8000" lang="en-US">
              <a:solidFill>
                <a:prstClr val="white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742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43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indent="0" marL="0">
              <a:buNone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44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48745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fld id="{4314A95C-3B64-45EF-BC13-AB3EF9310CC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48746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48747" name="Title 17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r="5400000" dist="317500" rotWithShape="0" sx="90000" sy="-19000">
              <a:prstClr val="black">
                <a:alpha val="15000"/>
              </a:prstClr>
            </a:outerShdw>
          </a:effectLst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487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indent="0" marL="0">
              <a:buNone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12" name="TextBox 8"/>
          <p:cNvSpPr txBox="1"/>
          <p:nvPr/>
        </p:nvSpPr>
        <p:spPr>
          <a:xfrm>
            <a:off x="2435352" y="3331464"/>
            <a:ext cx="457200" cy="923330"/>
          </a:xfrm>
          <a:prstGeom prst="rect"/>
          <a:noFill/>
        </p:spPr>
        <p:txBody>
          <a:bodyPr anchor="t" anchorCtr="0" bIns="0" lIns="0" rIns="0" rtlCol="0" tIns="0" wrap="square">
            <a:spAutoFit/>
          </a:bodyPr>
          <a:p>
            <a:r>
              <a:rPr dirty="0" sz="6000" lang="en-US" smtClean="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dirty="0" sz="6000" lang="en-US">
              <a:solidFill>
                <a:prstClr val="white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713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4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4871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fld id="{4314A95C-3B64-45EF-BC13-AB3EF9310CC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48716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6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anchor="t"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487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487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1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anchor="t"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487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487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7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7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7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7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8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878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8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8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878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8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3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14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1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88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7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98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99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0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880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0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14A95C-3B64-45EF-BC13-AB3EF9310C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_rels/slideMaster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/Relationships>
</file>

<file path=ppt/slideMasters/_rels/slideMaster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4A95C-3B64-45EF-BC13-AB3EF9310CCB}" type="slidenum">
              <a:rPr lang="en-US" smtClean="0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grpSp>
        <p:nvGrpSpPr>
          <p:cNvPr id="43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048593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lang="en-US"/>
            </a:p>
          </p:txBody>
        </p:sp>
        <p:sp>
          <p:nvSpPr>
            <p:cNvPr id="1048594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lang="en-US"/>
            </a:p>
          </p:txBody>
        </p:sp>
        <p:sp>
          <p:nvSpPr>
            <p:cNvPr id="1048595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lang="en-US"/>
            </a:p>
          </p:txBody>
        </p:sp>
        <p:sp>
          <p:nvSpPr>
            <p:cNvPr id="1048596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lang="en-US"/>
            </a:p>
          </p:txBody>
        </p:sp>
        <p:sp useBgFill="1">
          <p:nvSpPr>
            <p:cNvPr id="1048597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lang="en-US"/>
            </a:p>
          </p:txBody>
        </p:sp>
      </p:grpSp>
      <p:sp>
        <p:nvSpPr>
          <p:cNvPr id="1048598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314A95C-3B64-45EF-BC13-AB3EF9310CCB}" type="slidenum">
              <a:rPr lang="en-US" smtClean="0"/>
            </a:fld>
            <a:endParaRPr lang="en-US"/>
          </a:p>
        </p:txBody>
      </p:sp>
      <p:sp>
        <p:nvSpPr>
          <p:cNvPr id="1048602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914400" eaLnBrk="1" hangingPunct="1" indent="-274320" latinLnBrk="0" marL="274320" rtl="0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algn="l" defTabSz="914400" eaLnBrk="1" hangingPunct="1" indent="-274320" latinLnBrk="0" marL="576263" rtl="0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855663" rtl="0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143000" rtl="0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1463040" rtl="0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1783080" rtl="0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103120" rtl="0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2423160" rtl="0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2743200" rtl="0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59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610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611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612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613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614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615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616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617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618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sp>
            <p:nvSpPr>
              <p:cNvPr id="1048619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620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621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</p:grpSp>
        <p:sp>
          <p:nvSpPr>
            <p:cNvPr id="1048622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23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24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25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26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27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28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29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30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31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32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33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34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35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36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37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38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39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40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41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42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43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</p:grpSp>
      <p:sp>
        <p:nvSpPr>
          <p:cNvPr id="1048644" name="Rectangle 65"/>
          <p:cNvSpPr/>
          <p:nvPr/>
        </p:nvSpPr>
        <p:spPr>
          <a:xfrm>
            <a:off x="457200" y="333487"/>
            <a:ext cx="8229600" cy="6185647"/>
          </a:xfrm>
          <a:prstGeom prst="rect"/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5" name="Rectangle 69"/>
          <p:cNvSpPr/>
          <p:nvPr/>
        </p:nvSpPr>
        <p:spPr>
          <a:xfrm>
            <a:off x="4561242" y="-21511"/>
            <a:ext cx="3679116" cy="699244"/>
          </a:xfrm>
          <a:prstGeom prst="rect"/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6" name="Rectangle 70"/>
          <p:cNvSpPr/>
          <p:nvPr/>
        </p:nvSpPr>
        <p:spPr>
          <a:xfrm>
            <a:off x="4649096" y="-21510"/>
            <a:ext cx="3505200" cy="623938"/>
          </a:xfrm>
          <a:prstGeom prst="rect"/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7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/>
        </p:spPr>
        <p:txBody>
          <a:bodyPr anchor="b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48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49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E3C227E-FE08-48CA-A52A-A9597C3FCB9A}" type="datetimeFigureOut">
              <a:rPr lang="en-US" smtClean="0"/>
            </a:fld>
            <a:endParaRPr lang="en-US"/>
          </a:p>
        </p:txBody>
      </p:sp>
      <p:sp>
        <p:nvSpPr>
          <p:cNvPr id="104865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04865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314A95C-3B64-45EF-BC13-AB3EF9310CCB}" type="slidenum">
              <a:rPr lang="en-US" smtClean="0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eaLnBrk="1" hangingPunct="1" latinLnBrk="0" rtl="0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914400" eaLnBrk="1" hangingPunct="1" indent="-274320" latinLnBrk="0" marL="342900" rtl="0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algn="l" defTabSz="914400" eaLnBrk="1" hangingPunct="1" indent="-274320" latinLnBrk="0" marL="640080" rtl="0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914400" rtl="0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124712" rtl="0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1325880" rtl="0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baseline="0" sz="1600" kern="1200">
          <a:solidFill>
            <a:schemeClr val="tx2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1517904" rtl="0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1719072" rtl="0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1920240" rtl="0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2121408" rtl="0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Rectangle 6"/>
          <p:cNvSpPr/>
          <p:nvPr/>
        </p:nvSpPr>
        <p:spPr>
          <a:xfrm>
            <a:off x="0" y="0"/>
            <a:ext cx="9144000" cy="6858000"/>
          </a:xfrm>
          <a:prstGeom prst="rect"/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684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/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685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/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686" name="Oval 9"/>
          <p:cNvSpPr/>
          <p:nvPr/>
        </p:nvSpPr>
        <p:spPr>
          <a:xfrm rot="19724275">
            <a:off x="3277955" y="116854"/>
            <a:ext cx="6479362" cy="4754757"/>
          </a:xfrm>
          <a:prstGeom prst="ellipse"/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687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/>
        </p:spPr>
        <p:txBody>
          <a:bodyPr anchor="b" bIns="45720" lIns="91440" rIns="91440" rtlCol="0" tIns="45720" vert="horz">
            <a:no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88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89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/>
        </p:spPr>
        <p:txBody>
          <a:bodyPr anchor="t" bIns="45720" lIns="91440" rIns="91440" rtlCol="0" tIns="45720" vert="horz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E3C227E-FE08-48CA-A52A-A9597C3FCB9A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4869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/>
        </p:spPr>
        <p:txBody>
          <a:bodyPr anchor="t" bIns="45720" lIns="91440" rIns="91440" rtlCol="0" tIns="45720" vert="horz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486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/>
        </p:spPr>
        <p:txBody>
          <a:bodyPr anchor="b" bIns="9144" lIns="91440" rIns="91440" rtlCol="0" tIns="45720" vert="horz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314A95C-3B64-45EF-BC13-AB3EF9310CC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eaLnBrk="1" hangingPunct="1" latinLnBrk="0" rtl="0">
        <a:spcBef>
          <a:spcPct val="0"/>
        </a:spcBef>
        <a:buNone/>
        <a:defRPr sz="4900" kern="1200">
          <a:solidFill>
            <a:schemeClr val="tx1"/>
          </a:solidFill>
          <a:effectLst>
            <a:outerShdw algn="tl" blurRad="38100" dir="2700000" dist="3810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914400" eaLnBrk="1" hangingPunct="1" indent="-256032" latinLnBrk="0" marL="274320" rtl="0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algn="tl" blurRad="38100" dir="2700000" dist="3810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algn="l" defTabSz="914400" eaLnBrk="1" hangingPunct="1" indent="-256032" latinLnBrk="0" marL="640080" rtl="0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algn="tl" blurRad="38100" dir="2700000" dist="3810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algn="l" defTabSz="914400" eaLnBrk="1" hangingPunct="1" indent="-256032" latinLnBrk="0" marL="1005840" rtl="0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algn="tl" blurRad="38100" dir="2700000" dist="3810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algn="l" defTabSz="914400" eaLnBrk="1" hangingPunct="1" indent="-256032" latinLnBrk="0" marL="1371600" rtl="0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algn="tl" blurRad="38100" dir="2700000" dist="3810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algn="l" defTabSz="914400" eaLnBrk="1" hangingPunct="1" indent="-256032" latinLnBrk="0" marL="1645920" rtl="0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algn="tl" blurRad="38100" dir="2700000" dist="3810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algn="l" defTabSz="914400" eaLnBrk="1" hangingPunct="1" indent="-256032" latinLnBrk="0" marL="1965960" rtl="0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algn="ctr" blurRad="38100" dir="2700000" dist="38100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algn="l" defTabSz="914400" eaLnBrk="1" hangingPunct="1" indent="-256032" latinLnBrk="0" marL="2240280" rtl="0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algn="ctr" blurRad="38100" dir="2700000" dist="38100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algn="l" defTabSz="914400" eaLnBrk="1" hangingPunct="1" indent="-256032" latinLnBrk="0" marL="2514600" rtl="0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algn="ctr" blurRad="38100" dir="2700000" dist="38100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algn="l" defTabSz="914400" eaLnBrk="1" hangingPunct="1" indent="-256032" latinLnBrk="0" marL="2834640" rtl="0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algn="ctr" blurRad="38100" dir="2700000" dist="38100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3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6" Type="http://schemas.openxmlformats.org/officeDocument/2006/relationships/slideLayout" Target="../slideLayouts/slideLayout35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image" Target="../media/image9.jpeg"/><Relationship Id="rId7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957392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What do we need?</a:t>
            </a:r>
            <a:endParaRPr dirty="0" lang="en-US"/>
          </a:p>
        </p:txBody>
      </p:sp>
      <p:pic>
        <p:nvPicPr>
          <p:cNvPr id="2097161" name="Picture 2" descr="C:\Documents and Settings\Rayka\Desktop\421217932_14498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/>
          <a:noFill/>
        </p:spPr>
      </p:pic>
      <p:sp>
        <p:nvSpPr>
          <p:cNvPr id="104866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2250" y="6586537"/>
            <a:ext cx="5111750" cy="271463"/>
          </a:xfr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indent="-285750" marL="742950">
              <a:defRPr sz="1600">
                <a:solidFill>
                  <a:schemeClr val="tx1"/>
                </a:solidFill>
                <a:latin typeface="Arial" charset="0"/>
              </a:defRPr>
            </a:lvl2pPr>
            <a:lvl3pPr indent="-228600" marL="1143000">
              <a:defRPr sz="1600">
                <a:solidFill>
                  <a:schemeClr val="tx1"/>
                </a:solidFill>
                <a:latin typeface="Arial" charset="0"/>
              </a:defRPr>
            </a:lvl3pPr>
            <a:lvl4pPr indent="-228600" marL="1600200">
              <a:defRPr sz="1600">
                <a:solidFill>
                  <a:schemeClr val="tx1"/>
                </a:solidFill>
                <a:latin typeface="Arial" charset="0"/>
              </a:defRPr>
            </a:lvl4pPr>
            <a:lvl5pPr indent="-228600" marL="2057400">
              <a:defRPr sz="16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b="1" dirty="0" sz="1000" lang="en-GB" smtClean="0">
                <a:solidFill>
                  <a:srgbClr val="3C4B95"/>
                </a:solidFill>
              </a:rPr>
              <a:t>International </a:t>
            </a:r>
            <a:r>
              <a:rPr b="1" dirty="0" sz="1000" lang="en-GB">
                <a:solidFill>
                  <a:srgbClr val="3C4B95"/>
                </a:solidFill>
              </a:rPr>
              <a:t>Young Naturalist’s </a:t>
            </a:r>
            <a:r>
              <a:rPr b="1" dirty="0" sz="1000" lang="en-GB" smtClean="0">
                <a:solidFill>
                  <a:srgbClr val="3C4B95"/>
                </a:solidFill>
              </a:rPr>
              <a:t>Tournament </a:t>
            </a:r>
            <a:r>
              <a:rPr altLang="de-DE" b="1" dirty="0" sz="1000" lang="en-US" smtClean="0">
                <a:solidFill>
                  <a:srgbClr val="3C4B95"/>
                </a:solidFill>
              </a:rPr>
              <a:t>|  </a:t>
            </a:r>
            <a:r>
              <a:rPr altLang="de-DE" b="1" dirty="0" sz="1000" lang="de-DE" smtClean="0">
                <a:solidFill>
                  <a:srgbClr val="3C4B95"/>
                </a:solidFill>
              </a:rPr>
              <a:t>08/2016  </a:t>
            </a:r>
            <a:r>
              <a:rPr altLang="de-DE" b="1" dirty="0" sz="1000" lang="de-DE">
                <a:solidFill>
                  <a:srgbClr val="3C4B95"/>
                </a:solidFill>
              </a:rPr>
              <a:t>|   page </a:t>
            </a:r>
            <a:r>
              <a:rPr altLang="de-DE" b="1" dirty="0" sz="1000" lang="de-DE">
                <a:solidFill>
                  <a:srgbClr val="3C4B95"/>
                </a:solidFill>
              </a:rPr>
              <a:t>6</a:t>
            </a:r>
            <a:endParaRPr altLang="de-DE" b="1" dirty="0" sz="1000" lang="de-DE">
              <a:solidFill>
                <a:srgbClr val="3C4B95"/>
              </a:solidFill>
            </a:endParaRPr>
          </a:p>
          <a:p>
            <a:r>
              <a:rPr altLang="de-DE" dirty="0" sz="1000" lang="en-US" smtClean="0">
                <a:solidFill>
                  <a:schemeClr val="tx2"/>
                </a:solidFill>
              </a:rPr>
              <a:t>`</a:t>
            </a:r>
            <a:endParaRPr altLang="de-DE" dirty="0" sz="100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5" descr="C:\Documents and Settings\Rayka\Desktop\421222120_14460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300192" y="0"/>
            <a:ext cx="2843808" cy="4671614"/>
          </a:xfrm>
          <a:prstGeom prst="rect"/>
          <a:noFill/>
        </p:spPr>
      </p:pic>
      <p:pic>
        <p:nvPicPr>
          <p:cNvPr id="2097163" name="Picture 6" descr="C:\Documents and Settings\Rayka\Desktop\421328300_14147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203848" y="0"/>
            <a:ext cx="3096344" cy="4671614"/>
          </a:xfrm>
          <a:prstGeom prst="rect"/>
          <a:noFill/>
        </p:spPr>
      </p:pic>
      <p:pic>
        <p:nvPicPr>
          <p:cNvPr id="2097164" name="Picture 7" descr="C:\Documents and Settings\Rayka\Desktop\423832896_14415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0" y="0"/>
            <a:ext cx="3203848" cy="4671614"/>
          </a:xfrm>
          <a:prstGeom prst="rect"/>
          <a:noFill/>
        </p:spPr>
      </p:pic>
      <p:sp>
        <p:nvSpPr>
          <p:cNvPr id="1048669" name="8-Point Star 1"/>
          <p:cNvSpPr/>
          <p:nvPr/>
        </p:nvSpPr>
        <p:spPr>
          <a:xfrm>
            <a:off x="179512" y="260648"/>
            <a:ext cx="360040" cy="360040"/>
          </a:xfrm>
          <a:prstGeom prst="star8"/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smtClean="0"/>
              <a:t>1</a:t>
            </a:r>
            <a:endParaRPr dirty="0" lang="en-US"/>
          </a:p>
        </p:txBody>
      </p:sp>
      <p:sp>
        <p:nvSpPr>
          <p:cNvPr id="1048670" name="8-Point Star 8"/>
          <p:cNvSpPr/>
          <p:nvPr/>
        </p:nvSpPr>
        <p:spPr>
          <a:xfrm>
            <a:off x="6307157" y="260648"/>
            <a:ext cx="360040" cy="360040"/>
          </a:xfrm>
          <a:prstGeom prst="star8"/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smtClean="0"/>
              <a:t>3</a:t>
            </a:r>
            <a:endParaRPr dirty="0" lang="en-US"/>
          </a:p>
        </p:txBody>
      </p:sp>
      <p:sp>
        <p:nvSpPr>
          <p:cNvPr id="1048671" name="8-Point Star 9"/>
          <p:cNvSpPr/>
          <p:nvPr/>
        </p:nvSpPr>
        <p:spPr>
          <a:xfrm>
            <a:off x="3254031" y="260648"/>
            <a:ext cx="360040" cy="360040"/>
          </a:xfrm>
          <a:prstGeom prst="star8"/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smtClean="0"/>
              <a:t>2</a:t>
            </a:r>
            <a:endParaRPr dirty="0" lang="en-US"/>
          </a:p>
        </p:txBody>
      </p:sp>
      <p:sp>
        <p:nvSpPr>
          <p:cNvPr id="1048672" name="TextBox 2"/>
          <p:cNvSpPr txBox="1"/>
          <p:nvPr/>
        </p:nvSpPr>
        <p:spPr>
          <a:xfrm>
            <a:off x="0" y="5013176"/>
            <a:ext cx="9144000" cy="52322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800" lang="en-US" smtClean="0"/>
              <a:t>After 2 hours, I washed the metals &amp; saw they get cleaned!!! </a:t>
            </a:r>
            <a:endParaRPr dirty="0" sz="2800" lang="en-US"/>
          </a:p>
        </p:txBody>
      </p:sp>
      <p:sp>
        <p:nvSpPr>
          <p:cNvPr id="104867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2250" y="6586537"/>
            <a:ext cx="5111750" cy="271463"/>
          </a:xfr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indent="-285750" marL="742950">
              <a:defRPr sz="1600">
                <a:solidFill>
                  <a:schemeClr val="tx1"/>
                </a:solidFill>
                <a:latin typeface="Arial" charset="0"/>
              </a:defRPr>
            </a:lvl2pPr>
            <a:lvl3pPr indent="-228600" marL="1143000">
              <a:defRPr sz="1600">
                <a:solidFill>
                  <a:schemeClr val="tx1"/>
                </a:solidFill>
                <a:latin typeface="Arial" charset="0"/>
              </a:defRPr>
            </a:lvl3pPr>
            <a:lvl4pPr indent="-228600" marL="1600200">
              <a:defRPr sz="1600">
                <a:solidFill>
                  <a:schemeClr val="tx1"/>
                </a:solidFill>
                <a:latin typeface="Arial" charset="0"/>
              </a:defRPr>
            </a:lvl4pPr>
            <a:lvl5pPr indent="-228600" marL="2057400">
              <a:defRPr sz="16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b="1" dirty="0" sz="1000" lang="en-GB" smtClean="0">
                <a:solidFill>
                  <a:srgbClr val="3C4B95"/>
                </a:solidFill>
              </a:rPr>
              <a:t>International </a:t>
            </a:r>
            <a:r>
              <a:rPr b="1" dirty="0" sz="1000" lang="en-GB">
                <a:solidFill>
                  <a:srgbClr val="3C4B95"/>
                </a:solidFill>
              </a:rPr>
              <a:t>Young Naturalist’s </a:t>
            </a:r>
            <a:r>
              <a:rPr b="1" dirty="0" sz="1000" lang="en-GB" smtClean="0">
                <a:solidFill>
                  <a:srgbClr val="3C4B95"/>
                </a:solidFill>
              </a:rPr>
              <a:t>Tournament </a:t>
            </a:r>
            <a:r>
              <a:rPr altLang="de-DE" b="1" dirty="0" sz="1000" lang="en-US" smtClean="0">
                <a:solidFill>
                  <a:srgbClr val="3C4B95"/>
                </a:solidFill>
              </a:rPr>
              <a:t>|  </a:t>
            </a:r>
            <a:r>
              <a:rPr altLang="de-DE" b="1" dirty="0" sz="1000" lang="de-DE" smtClean="0">
                <a:solidFill>
                  <a:srgbClr val="3C4B95"/>
                </a:solidFill>
              </a:rPr>
              <a:t>08/2016  </a:t>
            </a:r>
            <a:r>
              <a:rPr altLang="de-DE" b="1" dirty="0" sz="1000" lang="de-DE">
                <a:solidFill>
                  <a:srgbClr val="3C4B95"/>
                </a:solidFill>
              </a:rPr>
              <a:t>|   page </a:t>
            </a:r>
            <a:r>
              <a:rPr altLang="de-DE" b="1" dirty="0" sz="1000" lang="de-DE">
                <a:solidFill>
                  <a:srgbClr val="3C4B95"/>
                </a:solidFill>
              </a:rPr>
              <a:t>7</a:t>
            </a:r>
            <a:endParaRPr altLang="de-DE" b="1" dirty="0" sz="1000" lang="de-DE">
              <a:solidFill>
                <a:srgbClr val="3C4B95"/>
              </a:solidFill>
            </a:endParaRPr>
          </a:p>
          <a:p>
            <a:r>
              <a:rPr altLang="de-DE" dirty="0" sz="1000" lang="en-US" smtClean="0">
                <a:solidFill>
                  <a:schemeClr val="tx2"/>
                </a:solidFill>
              </a:rPr>
              <a:t>`</a:t>
            </a:r>
            <a:endParaRPr altLang="de-DE" dirty="0" sz="100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1093304" y="-1093303"/>
            <a:ext cx="6957393" cy="9144002"/>
          </a:xfrm>
          <a:prstGeom prst="rect"/>
          <a:noFill/>
          <a:ln>
            <a:noFill/>
          </a:ln>
          <a:effectLst/>
        </p:spPr>
      </p:pic>
      <p:sp>
        <p:nvSpPr>
          <p:cNvPr id="1048674" name="Title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568952" cy="1647056"/>
          </a:xfrm>
        </p:spPr>
        <p:txBody>
          <a:bodyPr>
            <a:noAutofit/>
          </a:bodyPr>
          <a:p>
            <a:r>
              <a:rPr dirty="0" sz="6000" lang="en-US"/>
              <a:t>Experiment </a:t>
            </a:r>
            <a:r>
              <a:rPr dirty="0" sz="6000" lang="en-US" smtClean="0"/>
              <a:t>No.2:</a:t>
            </a:r>
            <a:br>
              <a:rPr dirty="0" sz="6000" lang="en-US" smtClean="0"/>
            </a:br>
            <a:r>
              <a:rPr dirty="0" sz="6000" lang="en-US" smtClean="0">
                <a:solidFill>
                  <a:schemeClr val="accent2">
                    <a:lumMod val="50000"/>
                  </a:schemeClr>
                </a:solidFill>
              </a:rPr>
              <a:t>cola metal cleaners!</a:t>
            </a:r>
            <a:endParaRPr dirty="0" sz="6000" lang="en-US"/>
          </a:p>
        </p:txBody>
      </p:sp>
      <p:sp>
        <p:nvSpPr>
          <p:cNvPr id="104867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2250" y="6586537"/>
            <a:ext cx="5111750" cy="271463"/>
          </a:xfr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indent="-285750" marL="742950">
              <a:defRPr sz="1600">
                <a:solidFill>
                  <a:schemeClr val="tx1"/>
                </a:solidFill>
                <a:latin typeface="Arial" charset="0"/>
              </a:defRPr>
            </a:lvl2pPr>
            <a:lvl3pPr indent="-228600" marL="1143000">
              <a:defRPr sz="1600">
                <a:solidFill>
                  <a:schemeClr val="tx1"/>
                </a:solidFill>
                <a:latin typeface="Arial" charset="0"/>
              </a:defRPr>
            </a:lvl3pPr>
            <a:lvl4pPr indent="-228600" marL="1600200">
              <a:defRPr sz="1600">
                <a:solidFill>
                  <a:schemeClr val="tx1"/>
                </a:solidFill>
                <a:latin typeface="Arial" charset="0"/>
              </a:defRPr>
            </a:lvl4pPr>
            <a:lvl5pPr indent="-228600" marL="2057400">
              <a:defRPr sz="16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b="1" dirty="0" sz="1000" lang="en-GB" smtClean="0">
                <a:solidFill>
                  <a:srgbClr val="3C4B95"/>
                </a:solidFill>
              </a:rPr>
              <a:t>International </a:t>
            </a:r>
            <a:r>
              <a:rPr b="1" dirty="0" sz="1000" lang="en-GB">
                <a:solidFill>
                  <a:srgbClr val="3C4B95"/>
                </a:solidFill>
              </a:rPr>
              <a:t>Young Naturalist’s </a:t>
            </a:r>
            <a:r>
              <a:rPr b="1" dirty="0" sz="1000" lang="en-GB" smtClean="0">
                <a:solidFill>
                  <a:srgbClr val="3C4B95"/>
                </a:solidFill>
              </a:rPr>
              <a:t>Tournament </a:t>
            </a:r>
            <a:r>
              <a:rPr altLang="de-DE" b="1" dirty="0" sz="1000" lang="en-US" smtClean="0">
                <a:solidFill>
                  <a:srgbClr val="3C4B95"/>
                </a:solidFill>
              </a:rPr>
              <a:t>|  </a:t>
            </a:r>
            <a:r>
              <a:rPr altLang="de-DE" b="1" dirty="0" sz="1000" lang="de-DE" smtClean="0">
                <a:solidFill>
                  <a:srgbClr val="3C4B95"/>
                </a:solidFill>
              </a:rPr>
              <a:t>08/2016  </a:t>
            </a:r>
            <a:r>
              <a:rPr altLang="de-DE" b="1" dirty="0" sz="1000" lang="de-DE">
                <a:solidFill>
                  <a:srgbClr val="3C4B95"/>
                </a:solidFill>
              </a:rPr>
              <a:t>|   page </a:t>
            </a:r>
            <a:r>
              <a:rPr altLang="de-DE" b="1" dirty="0" sz="1000" lang="de-DE">
                <a:solidFill>
                  <a:srgbClr val="3C4B95"/>
                </a:solidFill>
              </a:rPr>
              <a:t>8</a:t>
            </a:r>
            <a:endParaRPr altLang="de-DE" b="1" dirty="0" sz="1000" lang="de-DE">
              <a:solidFill>
                <a:srgbClr val="3C4B95"/>
              </a:solidFill>
            </a:endParaRPr>
          </a:p>
          <a:p>
            <a:r>
              <a:rPr altLang="de-DE" dirty="0" sz="1000" lang="en-US" smtClean="0">
                <a:solidFill>
                  <a:schemeClr val="tx2"/>
                </a:solidFill>
              </a:rPr>
              <a:t>`</a:t>
            </a:r>
            <a:endParaRPr altLang="de-DE" dirty="0" sz="100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100">
        <p14:switch dir="r"/>
      </p:transition>
    </mc:Choice>
    <mc:Fallback>
      <p:transition spd="slow">
        <p:fad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 rot="5400000">
            <a:off x="1136290" y="-1136291"/>
            <a:ext cx="6871417" cy="9144001"/>
          </a:xfrm>
          <a:prstGeom prst="rect"/>
          <a:noFill/>
          <a:ln>
            <a:noFill/>
          </a:ln>
          <a:effectLst/>
        </p:spPr>
      </p:pic>
      <p:sp>
        <p:nvSpPr>
          <p:cNvPr id="1048676" name="Title 1"/>
          <p:cNvSpPr txBox="1"/>
          <p:nvPr/>
        </p:nvSpPr>
        <p:spPr>
          <a:xfrm rot="810642">
            <a:off x="1783335" y="630097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lang="en-US" smtClean="0"/>
              <a:t>What we need?</a:t>
            </a:r>
            <a:endParaRPr dirty="0" lang="en-US"/>
          </a:p>
        </p:txBody>
      </p:sp>
      <p:sp>
        <p:nvSpPr>
          <p:cNvPr id="104867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2250" y="6586537"/>
            <a:ext cx="5111750" cy="271463"/>
          </a:xfr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indent="-285750" marL="742950">
              <a:defRPr sz="1600">
                <a:solidFill>
                  <a:schemeClr val="tx1"/>
                </a:solidFill>
                <a:latin typeface="Arial" charset="0"/>
              </a:defRPr>
            </a:lvl2pPr>
            <a:lvl3pPr indent="-228600" marL="1143000">
              <a:defRPr sz="1600">
                <a:solidFill>
                  <a:schemeClr val="tx1"/>
                </a:solidFill>
                <a:latin typeface="Arial" charset="0"/>
              </a:defRPr>
            </a:lvl3pPr>
            <a:lvl4pPr indent="-228600" marL="1600200">
              <a:defRPr sz="1600">
                <a:solidFill>
                  <a:schemeClr val="tx1"/>
                </a:solidFill>
                <a:latin typeface="Arial" charset="0"/>
              </a:defRPr>
            </a:lvl4pPr>
            <a:lvl5pPr indent="-228600" marL="2057400">
              <a:defRPr sz="16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b="1" dirty="0" sz="1000" lang="en-GB" smtClean="0">
                <a:solidFill>
                  <a:srgbClr val="3C4B95"/>
                </a:solidFill>
              </a:rPr>
              <a:t>International </a:t>
            </a:r>
            <a:r>
              <a:rPr b="1" dirty="0" sz="1000" lang="en-GB">
                <a:solidFill>
                  <a:srgbClr val="3C4B95"/>
                </a:solidFill>
              </a:rPr>
              <a:t>Young Naturalist’s </a:t>
            </a:r>
            <a:r>
              <a:rPr b="1" dirty="0" sz="1000" lang="en-GB" smtClean="0">
                <a:solidFill>
                  <a:srgbClr val="3C4B95"/>
                </a:solidFill>
              </a:rPr>
              <a:t>Tournament </a:t>
            </a:r>
            <a:r>
              <a:rPr altLang="de-DE" b="1" dirty="0" sz="1000" lang="en-US" smtClean="0">
                <a:solidFill>
                  <a:srgbClr val="3C4B95"/>
                </a:solidFill>
              </a:rPr>
              <a:t>|  </a:t>
            </a:r>
            <a:r>
              <a:rPr altLang="de-DE" b="1" dirty="0" sz="1000" lang="de-DE" smtClean="0">
                <a:solidFill>
                  <a:srgbClr val="3C4B95"/>
                </a:solidFill>
              </a:rPr>
              <a:t>08/2016  </a:t>
            </a:r>
            <a:r>
              <a:rPr altLang="de-DE" b="1" dirty="0" sz="1000" lang="de-DE">
                <a:solidFill>
                  <a:srgbClr val="3C4B95"/>
                </a:solidFill>
              </a:rPr>
              <a:t>|   page </a:t>
            </a:r>
            <a:r>
              <a:rPr altLang="de-DE" b="1" dirty="0" sz="1000" lang="de-DE">
                <a:solidFill>
                  <a:srgbClr val="3C4B95"/>
                </a:solidFill>
              </a:rPr>
              <a:t>9</a:t>
            </a:r>
            <a:endParaRPr altLang="de-DE" b="1" dirty="0" sz="1000" lang="de-DE">
              <a:solidFill>
                <a:srgbClr val="3C4B95"/>
              </a:solidFill>
            </a:endParaRPr>
          </a:p>
          <a:p>
            <a:r>
              <a:rPr altLang="de-DE" dirty="0" sz="1000" lang="en-US" smtClean="0">
                <a:solidFill>
                  <a:schemeClr val="tx2"/>
                </a:solidFill>
              </a:rPr>
              <a:t>`</a:t>
            </a:r>
            <a:endParaRPr altLang="de-DE" dirty="0" sz="100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100">
        <p14:switch dir="r"/>
      </p:transition>
    </mc:Choice>
    <mc:Fallback>
      <p:transition spd="slow">
        <p:fade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 rot="5400000">
            <a:off x="-1174919" y="1155860"/>
            <a:ext cx="6897762" cy="4547925"/>
          </a:xfrm>
          <a:prstGeom prst="rect"/>
          <a:noFill/>
          <a:ln>
            <a:noFill/>
          </a:ln>
          <a:effectLst/>
        </p:spPr>
      </p:pic>
      <p:pic>
        <p:nvPicPr>
          <p:cNvPr id="2097168" name="Picture 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 rot="5400000">
            <a:off x="3416961" y="1130963"/>
            <a:ext cx="6858001" cy="4596076"/>
          </a:xfrm>
          <a:prstGeom prst="rect"/>
          <a:noFill/>
          <a:ln>
            <a:noFill/>
          </a:ln>
          <a:effectLst/>
        </p:spPr>
      </p:pic>
      <p:sp>
        <p:nvSpPr>
          <p:cNvPr id="1048678" name="Right Arrow 6"/>
          <p:cNvSpPr/>
          <p:nvPr/>
        </p:nvSpPr>
        <p:spPr>
          <a:xfrm rot="3455874">
            <a:off x="-115791" y="2231178"/>
            <a:ext cx="2182461" cy="925483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smtClean="0"/>
              <a:t>80cc of cola</a:t>
            </a:r>
            <a:endParaRPr dirty="0" lang="en-US"/>
          </a:p>
        </p:txBody>
      </p:sp>
      <p:sp>
        <p:nvSpPr>
          <p:cNvPr id="1048679" name="Right Arrow 7"/>
          <p:cNvSpPr/>
          <p:nvPr/>
        </p:nvSpPr>
        <p:spPr>
          <a:xfrm rot="6759975" flipV="1">
            <a:off x="2122238" y="2272580"/>
            <a:ext cx="2209876" cy="980446"/>
          </a:xfrm>
          <a:prstGeom prst="rightArrow">
            <a:avLst>
              <a:gd name="adj1" fmla="val 5064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smtClean="0"/>
              <a:t>40cc of citric acid</a:t>
            </a:r>
            <a:endParaRPr dirty="0" lang="en-US"/>
          </a:p>
        </p:txBody>
      </p:sp>
      <p:sp>
        <p:nvSpPr>
          <p:cNvPr id="1048680" name="Plus 8"/>
          <p:cNvSpPr/>
          <p:nvPr/>
        </p:nvSpPr>
        <p:spPr>
          <a:xfrm>
            <a:off x="975439" y="1124745"/>
            <a:ext cx="2251737" cy="1440160"/>
          </a:xfrm>
          <a:prstGeom prst="mathPlus"/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81" name="Equal 9"/>
          <p:cNvSpPr/>
          <p:nvPr/>
        </p:nvSpPr>
        <p:spPr>
          <a:xfrm>
            <a:off x="4105338" y="3068960"/>
            <a:ext cx="1618789" cy="1368152"/>
          </a:xfrm>
          <a:prstGeom prst="mathEqual"/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8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2250" y="6586537"/>
            <a:ext cx="5111750" cy="271463"/>
          </a:xfr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indent="-285750" marL="742950">
              <a:defRPr sz="1600">
                <a:solidFill>
                  <a:schemeClr val="tx1"/>
                </a:solidFill>
                <a:latin typeface="Arial" charset="0"/>
              </a:defRPr>
            </a:lvl2pPr>
            <a:lvl3pPr indent="-228600" marL="1143000">
              <a:defRPr sz="1600">
                <a:solidFill>
                  <a:schemeClr val="tx1"/>
                </a:solidFill>
                <a:latin typeface="Arial" charset="0"/>
              </a:defRPr>
            </a:lvl3pPr>
            <a:lvl4pPr indent="-228600" marL="1600200">
              <a:defRPr sz="1600">
                <a:solidFill>
                  <a:schemeClr val="tx1"/>
                </a:solidFill>
                <a:latin typeface="Arial" charset="0"/>
              </a:defRPr>
            </a:lvl4pPr>
            <a:lvl5pPr indent="-228600" marL="2057400">
              <a:defRPr sz="16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b="1" dirty="0" sz="1000" lang="en-GB" smtClean="0">
                <a:solidFill>
                  <a:srgbClr val="3C4B95"/>
                </a:solidFill>
              </a:rPr>
              <a:t>International </a:t>
            </a:r>
            <a:r>
              <a:rPr b="1" dirty="0" sz="1000" lang="en-GB">
                <a:solidFill>
                  <a:srgbClr val="3C4B95"/>
                </a:solidFill>
              </a:rPr>
              <a:t>Young Naturalist’s </a:t>
            </a:r>
            <a:r>
              <a:rPr b="1" dirty="0" sz="1000" lang="en-GB" smtClean="0">
                <a:solidFill>
                  <a:srgbClr val="3C4B95"/>
                </a:solidFill>
              </a:rPr>
              <a:t>Tournament </a:t>
            </a:r>
            <a:r>
              <a:rPr altLang="de-DE" b="1" dirty="0" sz="1000" lang="en-US" smtClean="0">
                <a:solidFill>
                  <a:srgbClr val="3C4B95"/>
                </a:solidFill>
              </a:rPr>
              <a:t>|  </a:t>
            </a:r>
            <a:r>
              <a:rPr altLang="de-DE" b="1" dirty="0" sz="1000" lang="de-DE" smtClean="0">
                <a:solidFill>
                  <a:srgbClr val="3C4B95"/>
                </a:solidFill>
              </a:rPr>
              <a:t>08/2016  </a:t>
            </a:r>
            <a:r>
              <a:rPr altLang="de-DE" b="1" dirty="0" sz="1000" lang="de-DE">
                <a:solidFill>
                  <a:srgbClr val="3C4B95"/>
                </a:solidFill>
              </a:rPr>
              <a:t>|   page </a:t>
            </a:r>
            <a:r>
              <a:rPr altLang="de-DE" b="1" dirty="0" sz="1000" lang="de-DE" smtClean="0">
                <a:solidFill>
                  <a:srgbClr val="3C4B95"/>
                </a:solidFill>
              </a:rPr>
              <a:t>10</a:t>
            </a:r>
            <a:endParaRPr altLang="de-DE" b="1" dirty="0" sz="1000" lang="de-DE">
              <a:solidFill>
                <a:srgbClr val="3C4B95"/>
              </a:solidFill>
            </a:endParaRPr>
          </a:p>
          <a:p>
            <a:r>
              <a:rPr altLang="de-DE" dirty="0" sz="1000" lang="en-US" smtClean="0">
                <a:solidFill>
                  <a:schemeClr val="tx2"/>
                </a:solidFill>
              </a:rPr>
              <a:t>`</a:t>
            </a:r>
            <a:endParaRPr altLang="de-DE" dirty="0" sz="100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100">
        <p14:switch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5" name="Diagram 6"/>
          <p:cNvGraphicFramePr>
            <a:graphicFrameLocks/>
          </p:cNvGraphicFramePr>
          <p:nvPr/>
        </p:nvGraphicFramePr>
        <p:xfrm>
          <a:off x="0" y="260648"/>
          <a:ext cx="9144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sp>
        <p:nvSpPr>
          <p:cNvPr id="104869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2250" y="6586537"/>
            <a:ext cx="5111750" cy="271463"/>
          </a:xfr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indent="-285750" marL="742950">
              <a:defRPr sz="1600">
                <a:solidFill>
                  <a:schemeClr val="tx1"/>
                </a:solidFill>
                <a:latin typeface="Arial" charset="0"/>
              </a:defRPr>
            </a:lvl2pPr>
            <a:lvl3pPr indent="-228600" marL="1143000">
              <a:defRPr sz="1600">
                <a:solidFill>
                  <a:schemeClr val="tx1"/>
                </a:solidFill>
                <a:latin typeface="Arial" charset="0"/>
              </a:defRPr>
            </a:lvl3pPr>
            <a:lvl4pPr indent="-228600" marL="1600200">
              <a:defRPr sz="1600">
                <a:solidFill>
                  <a:schemeClr val="tx1"/>
                </a:solidFill>
                <a:latin typeface="Arial" charset="0"/>
              </a:defRPr>
            </a:lvl4pPr>
            <a:lvl5pPr indent="-228600" marL="2057400">
              <a:defRPr sz="16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b="1" dirty="0" sz="1000" lang="en-GB" smtClean="0">
                <a:solidFill>
                  <a:srgbClr val="3C4B95"/>
                </a:solidFill>
              </a:rPr>
              <a:t>International </a:t>
            </a:r>
            <a:r>
              <a:rPr b="1" dirty="0" sz="1000" lang="en-GB">
                <a:solidFill>
                  <a:srgbClr val="3C4B95"/>
                </a:solidFill>
              </a:rPr>
              <a:t>Young Naturalist’s </a:t>
            </a:r>
            <a:r>
              <a:rPr b="1" dirty="0" sz="1000" lang="en-GB" smtClean="0">
                <a:solidFill>
                  <a:srgbClr val="3C4B95"/>
                </a:solidFill>
              </a:rPr>
              <a:t>Tournament </a:t>
            </a:r>
            <a:r>
              <a:rPr altLang="de-DE" b="1" dirty="0" sz="1000" lang="en-US" smtClean="0">
                <a:solidFill>
                  <a:srgbClr val="3C4B95"/>
                </a:solidFill>
              </a:rPr>
              <a:t>|  </a:t>
            </a:r>
            <a:r>
              <a:rPr altLang="de-DE" b="1" dirty="0" sz="1000" lang="de-DE" smtClean="0">
                <a:solidFill>
                  <a:srgbClr val="3C4B95"/>
                </a:solidFill>
              </a:rPr>
              <a:t>08/2016  </a:t>
            </a:r>
            <a:r>
              <a:rPr altLang="de-DE" b="1" dirty="0" sz="1000" lang="de-DE">
                <a:solidFill>
                  <a:srgbClr val="3C4B95"/>
                </a:solidFill>
              </a:rPr>
              <a:t>|   page </a:t>
            </a:r>
            <a:r>
              <a:rPr altLang="de-DE" b="1" dirty="0" sz="1000" lang="de-DE" smtClean="0">
                <a:solidFill>
                  <a:srgbClr val="3C4B95"/>
                </a:solidFill>
              </a:rPr>
              <a:t>11</a:t>
            </a:r>
            <a:endParaRPr altLang="de-DE" b="1" dirty="0" sz="1000" lang="de-DE">
              <a:solidFill>
                <a:srgbClr val="3C4B95"/>
              </a:solidFill>
            </a:endParaRPr>
          </a:p>
          <a:p>
            <a:r>
              <a:rPr altLang="de-DE" dirty="0" sz="1000" lang="en-US" smtClean="0">
                <a:solidFill>
                  <a:schemeClr val="tx2"/>
                </a:solidFill>
              </a:rPr>
              <a:t>`</a:t>
            </a:r>
            <a:endParaRPr altLang="de-DE" dirty="0" sz="100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100">
        <p14:switch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1093304" y="-1093303"/>
            <a:ext cx="6957393" cy="9144002"/>
          </a:xfrm>
          <a:prstGeom prst="rect"/>
          <a:noFill/>
          <a:ln>
            <a:noFill/>
          </a:ln>
          <a:effectLst/>
        </p:spPr>
      </p:pic>
      <p:sp>
        <p:nvSpPr>
          <p:cNvPr id="1048698" name="Title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568952" cy="1647056"/>
          </a:xfrm>
        </p:spPr>
        <p:txBody>
          <a:bodyPr anchor="ctr" bIns="45720" lIns="91440" rIns="91440" rtlCol="0" tIns="45720" vert="horz">
            <a:noAutofit/>
          </a:bodyPr>
          <a:p>
            <a:pPr algn="ctr"/>
            <a:r>
              <a:rPr dirty="0" sz="6000" lang="en-US"/>
              <a:t>Experiment </a:t>
            </a:r>
            <a:r>
              <a:rPr dirty="0" sz="6000" lang="en-US" smtClean="0"/>
              <a:t>No.3:</a:t>
            </a:r>
            <a:r>
              <a:rPr dirty="0" sz="6000" lang="en-US"/>
              <a:t/>
            </a:r>
            <a:br>
              <a:rPr dirty="0" sz="6000" lang="en-US"/>
            </a:br>
            <a:r>
              <a:rPr dirty="0" sz="6000" lang="en-US">
                <a:solidFill>
                  <a:schemeClr val="accent2">
                    <a:lumMod val="50000"/>
                  </a:schemeClr>
                </a:solidFill>
              </a:rPr>
              <a:t>cola metal cleaners!</a:t>
            </a:r>
          </a:p>
        </p:txBody>
      </p:sp>
      <p:sp>
        <p:nvSpPr>
          <p:cNvPr id="104869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2250" y="6586537"/>
            <a:ext cx="5111750" cy="271463"/>
          </a:xfr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indent="-285750" marL="742950">
              <a:defRPr sz="1600">
                <a:solidFill>
                  <a:schemeClr val="tx1"/>
                </a:solidFill>
                <a:latin typeface="Arial" charset="0"/>
              </a:defRPr>
            </a:lvl2pPr>
            <a:lvl3pPr indent="-228600" marL="1143000">
              <a:defRPr sz="1600">
                <a:solidFill>
                  <a:schemeClr val="tx1"/>
                </a:solidFill>
                <a:latin typeface="Arial" charset="0"/>
              </a:defRPr>
            </a:lvl3pPr>
            <a:lvl4pPr indent="-228600" marL="1600200">
              <a:defRPr sz="1600">
                <a:solidFill>
                  <a:schemeClr val="tx1"/>
                </a:solidFill>
                <a:latin typeface="Arial" charset="0"/>
              </a:defRPr>
            </a:lvl4pPr>
            <a:lvl5pPr indent="-228600" marL="2057400">
              <a:defRPr sz="16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b="1" dirty="0" sz="1000" lang="en-GB" smtClean="0">
                <a:solidFill>
                  <a:srgbClr val="3C4B95"/>
                </a:solidFill>
              </a:rPr>
              <a:t>International </a:t>
            </a:r>
            <a:r>
              <a:rPr b="1" dirty="0" sz="1000" lang="en-GB">
                <a:solidFill>
                  <a:srgbClr val="3C4B95"/>
                </a:solidFill>
              </a:rPr>
              <a:t>Young Naturalist’s </a:t>
            </a:r>
            <a:r>
              <a:rPr b="1" dirty="0" sz="1000" lang="en-GB" smtClean="0">
                <a:solidFill>
                  <a:srgbClr val="3C4B95"/>
                </a:solidFill>
              </a:rPr>
              <a:t>Tournament </a:t>
            </a:r>
            <a:r>
              <a:rPr altLang="de-DE" b="1" dirty="0" sz="1000" lang="en-US" smtClean="0">
                <a:solidFill>
                  <a:srgbClr val="3C4B95"/>
                </a:solidFill>
              </a:rPr>
              <a:t>|  </a:t>
            </a:r>
            <a:r>
              <a:rPr altLang="de-DE" b="1" dirty="0" sz="1000" lang="de-DE" smtClean="0">
                <a:solidFill>
                  <a:srgbClr val="3C4B95"/>
                </a:solidFill>
              </a:rPr>
              <a:t>08/2016  </a:t>
            </a:r>
            <a:r>
              <a:rPr altLang="de-DE" b="1" dirty="0" sz="1000" lang="de-DE">
                <a:solidFill>
                  <a:srgbClr val="3C4B95"/>
                </a:solidFill>
              </a:rPr>
              <a:t>|   page </a:t>
            </a:r>
            <a:r>
              <a:rPr altLang="de-DE" b="1" dirty="0" sz="1000" lang="de-DE" smtClean="0">
                <a:solidFill>
                  <a:srgbClr val="3C4B95"/>
                </a:solidFill>
              </a:rPr>
              <a:t>12</a:t>
            </a:r>
            <a:endParaRPr altLang="de-DE" b="1" dirty="0" sz="1000" lang="de-DE">
              <a:solidFill>
                <a:srgbClr val="3C4B95"/>
              </a:solidFill>
            </a:endParaRPr>
          </a:p>
          <a:p>
            <a:r>
              <a:rPr altLang="de-DE" dirty="0" sz="1000" lang="en-US" smtClean="0">
                <a:solidFill>
                  <a:schemeClr val="tx2"/>
                </a:solidFill>
              </a:rPr>
              <a:t>`</a:t>
            </a:r>
            <a:endParaRPr altLang="de-DE" dirty="0" sz="100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100">
        <p14:switch dir="r"/>
      </p:transition>
    </mc:Choice>
    <mc:Fallback>
      <p:transition spd="slow">
        <p:fade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 rot="5400000">
            <a:off x="-1473975" y="1503484"/>
            <a:ext cx="6858001" cy="3851031"/>
          </a:xfrm>
          <a:prstGeom prst="rect"/>
          <a:noFill/>
          <a:ln>
            <a:noFill/>
          </a:ln>
          <a:effectLst/>
        </p:spPr>
      </p:pic>
      <p:pic>
        <p:nvPicPr>
          <p:cNvPr id="2097171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 rot="5400000">
            <a:off x="3765352" y="1494805"/>
            <a:ext cx="6888908" cy="3868387"/>
          </a:xfrm>
          <a:prstGeom prst="rect"/>
          <a:noFill/>
          <a:ln>
            <a:noFill/>
          </a:ln>
          <a:effectLst/>
        </p:spPr>
      </p:pic>
      <p:sp>
        <p:nvSpPr>
          <p:cNvPr id="1048700" name="Plus 1"/>
          <p:cNvSpPr/>
          <p:nvPr/>
        </p:nvSpPr>
        <p:spPr>
          <a:xfrm>
            <a:off x="3635896" y="2564904"/>
            <a:ext cx="1872208" cy="1944216"/>
          </a:xfrm>
          <a:prstGeom prst="mathPlus"/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0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2250" y="6586537"/>
            <a:ext cx="5111750" cy="271463"/>
          </a:xfr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indent="-285750" marL="742950">
              <a:defRPr sz="1600">
                <a:solidFill>
                  <a:schemeClr val="tx1"/>
                </a:solidFill>
                <a:latin typeface="Arial" charset="0"/>
              </a:defRPr>
            </a:lvl2pPr>
            <a:lvl3pPr indent="-228600" marL="1143000">
              <a:defRPr sz="1600">
                <a:solidFill>
                  <a:schemeClr val="tx1"/>
                </a:solidFill>
                <a:latin typeface="Arial" charset="0"/>
              </a:defRPr>
            </a:lvl3pPr>
            <a:lvl4pPr indent="-228600" marL="1600200">
              <a:defRPr sz="1600">
                <a:solidFill>
                  <a:schemeClr val="tx1"/>
                </a:solidFill>
                <a:latin typeface="Arial" charset="0"/>
              </a:defRPr>
            </a:lvl4pPr>
            <a:lvl5pPr indent="-228600" marL="2057400">
              <a:defRPr sz="16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b="1" dirty="0" sz="1000" lang="en-GB" smtClean="0">
                <a:solidFill>
                  <a:srgbClr val="3C4B95"/>
                </a:solidFill>
              </a:rPr>
              <a:t>International </a:t>
            </a:r>
            <a:r>
              <a:rPr b="1" dirty="0" sz="1000" lang="en-GB">
                <a:solidFill>
                  <a:srgbClr val="3C4B95"/>
                </a:solidFill>
              </a:rPr>
              <a:t>Young Naturalist’s </a:t>
            </a:r>
            <a:r>
              <a:rPr b="1" dirty="0" sz="1000" lang="en-GB" smtClean="0">
                <a:solidFill>
                  <a:srgbClr val="3C4B95"/>
                </a:solidFill>
              </a:rPr>
              <a:t>Tournament </a:t>
            </a:r>
            <a:r>
              <a:rPr altLang="de-DE" b="1" dirty="0" sz="1000" lang="en-US" smtClean="0">
                <a:solidFill>
                  <a:srgbClr val="3C4B95"/>
                </a:solidFill>
              </a:rPr>
              <a:t>|  </a:t>
            </a:r>
            <a:r>
              <a:rPr altLang="de-DE" b="1" dirty="0" sz="1000" lang="de-DE" smtClean="0">
                <a:solidFill>
                  <a:srgbClr val="3C4B95"/>
                </a:solidFill>
              </a:rPr>
              <a:t>08/2016  </a:t>
            </a:r>
            <a:r>
              <a:rPr altLang="de-DE" b="1" dirty="0" sz="1000" lang="de-DE">
                <a:solidFill>
                  <a:srgbClr val="3C4B95"/>
                </a:solidFill>
              </a:rPr>
              <a:t>|   page </a:t>
            </a:r>
            <a:r>
              <a:rPr altLang="de-DE" b="1" dirty="0" sz="1000" lang="de-DE" smtClean="0">
                <a:solidFill>
                  <a:srgbClr val="3C4B95"/>
                </a:solidFill>
              </a:rPr>
              <a:t>13</a:t>
            </a:r>
            <a:endParaRPr altLang="de-DE" b="1" dirty="0" sz="1000" lang="de-DE">
              <a:solidFill>
                <a:srgbClr val="3C4B95"/>
              </a:solidFill>
            </a:endParaRPr>
          </a:p>
          <a:p>
            <a:r>
              <a:rPr altLang="de-DE" dirty="0" sz="1000" lang="en-US" smtClean="0">
                <a:solidFill>
                  <a:schemeClr val="tx2"/>
                </a:solidFill>
              </a:rPr>
              <a:t>`</a:t>
            </a:r>
            <a:endParaRPr altLang="de-DE" dirty="0" sz="100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 rot="5400000">
            <a:off x="957711" y="1526057"/>
            <a:ext cx="6885063" cy="3832949"/>
          </a:xfrm>
          <a:prstGeom prst="rect"/>
          <a:noFill/>
          <a:ln>
            <a:noFill/>
          </a:ln>
          <a:effectLst/>
        </p:spPr>
      </p:pic>
      <p:sp>
        <p:nvSpPr>
          <p:cNvPr id="1048702" name="32-Point Star 1"/>
          <p:cNvSpPr/>
          <p:nvPr/>
        </p:nvSpPr>
        <p:spPr>
          <a:xfrm rot="19934063">
            <a:off x="251520" y="548680"/>
            <a:ext cx="2448272" cy="2232248"/>
          </a:xfrm>
          <a:prstGeom prst="star32">
            <a:avLst>
              <a:gd name="adj" fmla="val 26390"/>
            </a:avLst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smtClean="0"/>
              <a:t>Wow!!!</a:t>
            </a:r>
            <a:endParaRPr dirty="0" lang="en-US"/>
          </a:p>
        </p:txBody>
      </p:sp>
      <p:sp>
        <p:nvSpPr>
          <p:cNvPr id="104870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2250" y="6586537"/>
            <a:ext cx="5111750" cy="271463"/>
          </a:xfr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indent="-285750" marL="742950">
              <a:defRPr sz="1600">
                <a:solidFill>
                  <a:schemeClr val="tx1"/>
                </a:solidFill>
                <a:latin typeface="Arial" charset="0"/>
              </a:defRPr>
            </a:lvl2pPr>
            <a:lvl3pPr indent="-228600" marL="1143000">
              <a:defRPr sz="1600">
                <a:solidFill>
                  <a:schemeClr val="tx1"/>
                </a:solidFill>
                <a:latin typeface="Arial" charset="0"/>
              </a:defRPr>
            </a:lvl3pPr>
            <a:lvl4pPr indent="-228600" marL="1600200">
              <a:defRPr sz="1600">
                <a:solidFill>
                  <a:schemeClr val="tx1"/>
                </a:solidFill>
                <a:latin typeface="Arial" charset="0"/>
              </a:defRPr>
            </a:lvl4pPr>
            <a:lvl5pPr indent="-228600" marL="2057400">
              <a:defRPr sz="16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b="1" dirty="0" sz="1000" lang="en-GB" smtClean="0">
                <a:solidFill>
                  <a:srgbClr val="3C4B95"/>
                </a:solidFill>
              </a:rPr>
              <a:t>International </a:t>
            </a:r>
            <a:r>
              <a:rPr b="1" dirty="0" sz="1000" lang="en-GB">
                <a:solidFill>
                  <a:srgbClr val="3C4B95"/>
                </a:solidFill>
              </a:rPr>
              <a:t>Young Naturalist’s </a:t>
            </a:r>
            <a:r>
              <a:rPr b="1" dirty="0" sz="1000" lang="en-GB" smtClean="0">
                <a:solidFill>
                  <a:srgbClr val="3C4B95"/>
                </a:solidFill>
              </a:rPr>
              <a:t>Tournament </a:t>
            </a:r>
            <a:r>
              <a:rPr altLang="de-DE" b="1" dirty="0" sz="1000" lang="en-US" smtClean="0">
                <a:solidFill>
                  <a:srgbClr val="3C4B95"/>
                </a:solidFill>
              </a:rPr>
              <a:t>|  </a:t>
            </a:r>
            <a:r>
              <a:rPr altLang="de-DE" b="1" dirty="0" sz="1000" lang="de-DE" smtClean="0">
                <a:solidFill>
                  <a:srgbClr val="3C4B95"/>
                </a:solidFill>
              </a:rPr>
              <a:t>08/2016  </a:t>
            </a:r>
            <a:r>
              <a:rPr altLang="de-DE" b="1" dirty="0" sz="1000" lang="de-DE">
                <a:solidFill>
                  <a:srgbClr val="3C4B95"/>
                </a:solidFill>
              </a:rPr>
              <a:t>|   page </a:t>
            </a:r>
            <a:r>
              <a:rPr altLang="de-DE" b="1" dirty="0" sz="1000" lang="de-DE" smtClean="0">
                <a:solidFill>
                  <a:srgbClr val="3C4B95"/>
                </a:solidFill>
              </a:rPr>
              <a:t>14</a:t>
            </a:r>
            <a:endParaRPr altLang="de-DE" b="1" dirty="0" sz="1000" lang="de-DE">
              <a:solidFill>
                <a:srgbClr val="3C4B95"/>
              </a:solidFill>
            </a:endParaRPr>
          </a:p>
          <a:p>
            <a:r>
              <a:rPr altLang="de-DE" dirty="0" sz="1000" lang="en-US" smtClean="0">
                <a:solidFill>
                  <a:schemeClr val="tx2"/>
                </a:solidFill>
              </a:rPr>
              <a:t>`</a:t>
            </a:r>
            <a:endParaRPr altLang="de-DE" dirty="0" sz="100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 rot="5400000">
            <a:off x="-1495995" y="1528759"/>
            <a:ext cx="6825628" cy="3832853"/>
          </a:xfrm>
          <a:prstGeom prst="rect"/>
          <a:noFill/>
          <a:ln>
            <a:noFill/>
          </a:ln>
          <a:effectLst/>
        </p:spPr>
      </p:pic>
      <p:pic>
        <p:nvPicPr>
          <p:cNvPr id="2097174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 rot="5400000">
            <a:off x="3760526" y="1476227"/>
            <a:ext cx="6875119" cy="3888432"/>
          </a:xfrm>
          <a:prstGeom prst="rect"/>
          <a:noFill/>
          <a:ln>
            <a:noFill/>
          </a:ln>
          <a:effectLst/>
        </p:spPr>
      </p:pic>
      <p:sp>
        <p:nvSpPr>
          <p:cNvPr id="104870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2250" y="6586537"/>
            <a:ext cx="5111750" cy="271463"/>
          </a:xfr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indent="-285750" marL="742950">
              <a:defRPr sz="1600">
                <a:solidFill>
                  <a:schemeClr val="tx1"/>
                </a:solidFill>
                <a:latin typeface="Arial" charset="0"/>
              </a:defRPr>
            </a:lvl2pPr>
            <a:lvl3pPr indent="-228600" marL="1143000">
              <a:defRPr sz="1600">
                <a:solidFill>
                  <a:schemeClr val="tx1"/>
                </a:solidFill>
                <a:latin typeface="Arial" charset="0"/>
              </a:defRPr>
            </a:lvl3pPr>
            <a:lvl4pPr indent="-228600" marL="1600200">
              <a:defRPr sz="1600">
                <a:solidFill>
                  <a:schemeClr val="tx1"/>
                </a:solidFill>
                <a:latin typeface="Arial" charset="0"/>
              </a:defRPr>
            </a:lvl4pPr>
            <a:lvl5pPr indent="-228600" marL="2057400">
              <a:defRPr sz="16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b="1" dirty="0" sz="1000" lang="en-GB" smtClean="0">
                <a:solidFill>
                  <a:srgbClr val="3C4B95"/>
                </a:solidFill>
              </a:rPr>
              <a:t>International </a:t>
            </a:r>
            <a:r>
              <a:rPr b="1" dirty="0" sz="1000" lang="en-GB">
                <a:solidFill>
                  <a:srgbClr val="3C4B95"/>
                </a:solidFill>
              </a:rPr>
              <a:t>Young Naturalist’s </a:t>
            </a:r>
            <a:r>
              <a:rPr b="1" dirty="0" sz="1000" lang="en-GB" smtClean="0">
                <a:solidFill>
                  <a:srgbClr val="3C4B95"/>
                </a:solidFill>
              </a:rPr>
              <a:t>Tournament </a:t>
            </a:r>
            <a:r>
              <a:rPr altLang="de-DE" b="1" dirty="0" sz="1000" lang="en-US" smtClean="0">
                <a:solidFill>
                  <a:srgbClr val="3C4B95"/>
                </a:solidFill>
              </a:rPr>
              <a:t>|  </a:t>
            </a:r>
            <a:r>
              <a:rPr altLang="de-DE" b="1" dirty="0" sz="1000" lang="de-DE" smtClean="0">
                <a:solidFill>
                  <a:srgbClr val="3C4B95"/>
                </a:solidFill>
              </a:rPr>
              <a:t>08/2016  </a:t>
            </a:r>
            <a:r>
              <a:rPr altLang="de-DE" b="1" dirty="0" sz="1000" lang="de-DE">
                <a:solidFill>
                  <a:srgbClr val="3C4B95"/>
                </a:solidFill>
              </a:rPr>
              <a:t>|   page </a:t>
            </a:r>
            <a:r>
              <a:rPr altLang="de-DE" b="1" dirty="0" sz="1000" lang="de-DE" smtClean="0">
                <a:solidFill>
                  <a:srgbClr val="3C4B95"/>
                </a:solidFill>
              </a:rPr>
              <a:t>15</a:t>
            </a:r>
            <a:endParaRPr altLang="de-DE" b="1" dirty="0" sz="1000" lang="de-DE">
              <a:solidFill>
                <a:srgbClr val="3C4B95"/>
              </a:solidFill>
            </a:endParaRPr>
          </a:p>
          <a:p>
            <a:r>
              <a:rPr altLang="de-DE" dirty="0" sz="1000" lang="en-US" smtClean="0">
                <a:solidFill>
                  <a:schemeClr val="tx2"/>
                </a:solidFill>
              </a:rPr>
              <a:t>`</a:t>
            </a:r>
            <a:endParaRPr altLang="de-DE" dirty="0" sz="100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27206" y="96721"/>
            <a:ext cx="1670747" cy="2283354"/>
          </a:xfrm>
          <a:prstGeom prst="rect"/>
        </p:spPr>
      </p:pic>
      <p:pic>
        <p:nvPicPr>
          <p:cNvPr id="2097154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flipH="1">
            <a:off x="7244367" y="96721"/>
            <a:ext cx="1675054" cy="2283354"/>
          </a:xfrm>
          <a:prstGeom prst="rect"/>
        </p:spPr>
      </p:pic>
      <p:sp>
        <p:nvSpPr>
          <p:cNvPr id="1048589" name="TextBox 5"/>
          <p:cNvSpPr txBox="1"/>
          <p:nvPr/>
        </p:nvSpPr>
        <p:spPr>
          <a:xfrm>
            <a:off x="2954920" y="417016"/>
            <a:ext cx="3709115" cy="1107440"/>
          </a:xfrm>
          <a:prstGeom prst="rect"/>
          <a:noFill/>
        </p:spPr>
        <p:txBody>
          <a:bodyPr rtlCol="1" wrap="square">
            <a:spAutoFit/>
          </a:bodyPr>
          <a:p>
            <a:r>
              <a:rPr dirty="0" sz="5700" lang="en-US" smtClean="0"/>
              <a:t>IYNT 2016</a:t>
            </a:r>
            <a:endParaRPr dirty="0" sz="5700" lang="fa-IR"/>
          </a:p>
        </p:txBody>
      </p:sp>
      <p:sp>
        <p:nvSpPr>
          <p:cNvPr id="1048590" name="TextBox 6"/>
          <p:cNvSpPr txBox="1"/>
          <p:nvPr/>
        </p:nvSpPr>
        <p:spPr>
          <a:xfrm>
            <a:off x="2649236" y="1598957"/>
            <a:ext cx="4320480" cy="1056639"/>
          </a:xfrm>
          <a:prstGeom prst="rect"/>
          <a:noFill/>
        </p:spPr>
        <p:txBody>
          <a:bodyPr rtlCol="1" wrap="square">
            <a:spAutoFit/>
          </a:bodyPr>
          <a:p>
            <a:r>
              <a:rPr dirty="0" sz="5400" lang="en-US" smtClean="0"/>
              <a:t>Iran-Shiraz</a:t>
            </a:r>
            <a:endParaRPr dirty="0" sz="5400" lang="fa-IR"/>
          </a:p>
        </p:txBody>
      </p:sp>
      <p:pic>
        <p:nvPicPr>
          <p:cNvPr id="2097155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524057" y="4129673"/>
            <a:ext cx="2570842" cy="1962034"/>
          </a:xfrm>
          <a:prstGeom prst="rect"/>
        </p:spPr>
      </p:pic>
      <p:sp>
        <p:nvSpPr>
          <p:cNvPr id="1048591" name="TextBox 8"/>
          <p:cNvSpPr txBox="1"/>
          <p:nvPr/>
        </p:nvSpPr>
        <p:spPr>
          <a:xfrm>
            <a:off x="177913" y="2730099"/>
            <a:ext cx="9263129" cy="1513840"/>
          </a:xfrm>
          <a:prstGeom prst="rect"/>
          <a:noFill/>
        </p:spPr>
        <p:txBody>
          <a:bodyPr rtlCol="1" wrap="square">
            <a:spAutoFit/>
          </a:bodyPr>
          <a:p>
            <a:pPr algn="ctr"/>
            <a:r>
              <a:rPr dirty="0" sz="4000" lang="en-US" smtClean="0"/>
              <a:t>International Young Naturalist’s Tournament</a:t>
            </a:r>
            <a:endParaRPr dirty="0" sz="4000" lang="fa-I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 rot="5400000">
            <a:off x="-1261751" y="1261750"/>
            <a:ext cx="6858000" cy="4334499"/>
          </a:xfrm>
          <a:prstGeom prst="rect"/>
          <a:noFill/>
          <a:ln>
            <a:noFill/>
          </a:ln>
          <a:effectLst/>
        </p:spPr>
      </p:pic>
      <p:sp>
        <p:nvSpPr>
          <p:cNvPr id="1048705" name="Left Arrow 2"/>
          <p:cNvSpPr/>
          <p:nvPr/>
        </p:nvSpPr>
        <p:spPr>
          <a:xfrm rot="20175066">
            <a:off x="4156890" y="1777388"/>
            <a:ext cx="4098356" cy="2376263"/>
          </a:xfrm>
          <a:prstGeom prst="leftArrow"/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smtClean="0"/>
              <a:t>What do you thing about them?</a:t>
            </a:r>
            <a:endParaRPr dirty="0" lang="en-US"/>
          </a:p>
        </p:txBody>
      </p:sp>
      <p:sp>
        <p:nvSpPr>
          <p:cNvPr id="104870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2250" y="6586537"/>
            <a:ext cx="5111750" cy="271463"/>
          </a:xfr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indent="-285750" marL="742950">
              <a:defRPr sz="1600">
                <a:solidFill>
                  <a:schemeClr val="tx1"/>
                </a:solidFill>
                <a:latin typeface="Arial" charset="0"/>
              </a:defRPr>
            </a:lvl2pPr>
            <a:lvl3pPr indent="-228600" marL="1143000">
              <a:defRPr sz="1600">
                <a:solidFill>
                  <a:schemeClr val="tx1"/>
                </a:solidFill>
                <a:latin typeface="Arial" charset="0"/>
              </a:defRPr>
            </a:lvl3pPr>
            <a:lvl4pPr indent="-228600" marL="1600200">
              <a:defRPr sz="1600">
                <a:solidFill>
                  <a:schemeClr val="tx1"/>
                </a:solidFill>
                <a:latin typeface="Arial" charset="0"/>
              </a:defRPr>
            </a:lvl4pPr>
            <a:lvl5pPr indent="-228600" marL="2057400">
              <a:defRPr sz="16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b="1" dirty="0" sz="1000" lang="en-GB" smtClean="0">
                <a:solidFill>
                  <a:srgbClr val="3C4B95"/>
                </a:solidFill>
              </a:rPr>
              <a:t>International </a:t>
            </a:r>
            <a:r>
              <a:rPr b="1" dirty="0" sz="1000" lang="en-GB">
                <a:solidFill>
                  <a:srgbClr val="3C4B95"/>
                </a:solidFill>
              </a:rPr>
              <a:t>Young Naturalist’s </a:t>
            </a:r>
            <a:r>
              <a:rPr b="1" dirty="0" sz="1000" lang="en-GB" smtClean="0">
                <a:solidFill>
                  <a:srgbClr val="3C4B95"/>
                </a:solidFill>
              </a:rPr>
              <a:t>Tournament </a:t>
            </a:r>
            <a:r>
              <a:rPr altLang="de-DE" b="1" dirty="0" sz="1000" lang="en-US" smtClean="0">
                <a:solidFill>
                  <a:srgbClr val="3C4B95"/>
                </a:solidFill>
              </a:rPr>
              <a:t>|  </a:t>
            </a:r>
            <a:r>
              <a:rPr altLang="de-DE" b="1" dirty="0" sz="1000" lang="de-DE" smtClean="0">
                <a:solidFill>
                  <a:srgbClr val="3C4B95"/>
                </a:solidFill>
              </a:rPr>
              <a:t>08/2016  </a:t>
            </a:r>
            <a:r>
              <a:rPr altLang="de-DE" b="1" dirty="0" sz="1000" lang="de-DE">
                <a:solidFill>
                  <a:srgbClr val="3C4B95"/>
                </a:solidFill>
              </a:rPr>
              <a:t>|   page </a:t>
            </a:r>
            <a:r>
              <a:rPr altLang="de-DE" b="1" dirty="0" sz="1000" lang="de-DE" smtClean="0">
                <a:solidFill>
                  <a:srgbClr val="3C4B95"/>
                </a:solidFill>
              </a:rPr>
              <a:t>16</a:t>
            </a:r>
            <a:endParaRPr altLang="de-DE" b="1" dirty="0" sz="1000" lang="de-DE">
              <a:solidFill>
                <a:srgbClr val="3C4B95"/>
              </a:solidFill>
            </a:endParaRPr>
          </a:p>
          <a:p>
            <a:r>
              <a:rPr altLang="de-DE" dirty="0" sz="1000" lang="en-US" smtClean="0">
                <a:solidFill>
                  <a:schemeClr val="tx2"/>
                </a:solidFill>
              </a:rPr>
              <a:t>`</a:t>
            </a:r>
            <a:endParaRPr altLang="de-DE" dirty="0" sz="100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/>
              <a:t>http://</a:t>
            </a:r>
            <a:r>
              <a:rPr dirty="0" lang="en-US" smtClean="0"/>
              <a:t>greencleaningproductsllc.com</a:t>
            </a:r>
          </a:p>
          <a:p>
            <a:r>
              <a:rPr dirty="0" lang="en-US" smtClean="0"/>
              <a:t>http://www.wikihow.com</a:t>
            </a:r>
          </a:p>
          <a:p>
            <a:r>
              <a:rPr dirty="0" lang="en-US" smtClean="0"/>
              <a:t>http</a:t>
            </a:r>
            <a:r>
              <a:rPr dirty="0" lang="en-US"/>
              <a:t>://</a:t>
            </a:r>
            <a:r>
              <a:rPr dirty="0" lang="en-US" smtClean="0"/>
              <a:t>www.vam.ac.uk</a:t>
            </a:r>
          </a:p>
          <a:p>
            <a:pPr indent="0" marL="0">
              <a:buNone/>
            </a:pPr>
            <a:endParaRPr dirty="0" lang="en-US"/>
          </a:p>
        </p:txBody>
      </p:sp>
      <p:sp>
        <p:nvSpPr>
          <p:cNvPr id="10487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Sources:</a:t>
            </a:r>
            <a:endParaRPr dirty="0" lang="en-US"/>
          </a:p>
        </p:txBody>
      </p:sp>
      <p:sp>
        <p:nvSpPr>
          <p:cNvPr id="104870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2250" y="6586537"/>
            <a:ext cx="5111750" cy="271463"/>
          </a:xfr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indent="-285750" marL="742950">
              <a:defRPr sz="1600">
                <a:solidFill>
                  <a:schemeClr val="tx1"/>
                </a:solidFill>
                <a:latin typeface="Arial" charset="0"/>
              </a:defRPr>
            </a:lvl2pPr>
            <a:lvl3pPr indent="-228600" marL="1143000">
              <a:defRPr sz="1600">
                <a:solidFill>
                  <a:schemeClr val="tx1"/>
                </a:solidFill>
                <a:latin typeface="Arial" charset="0"/>
              </a:defRPr>
            </a:lvl3pPr>
            <a:lvl4pPr indent="-228600" marL="1600200">
              <a:defRPr sz="1600">
                <a:solidFill>
                  <a:schemeClr val="tx1"/>
                </a:solidFill>
                <a:latin typeface="Arial" charset="0"/>
              </a:defRPr>
            </a:lvl4pPr>
            <a:lvl5pPr indent="-228600" marL="2057400">
              <a:defRPr sz="16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b="1" dirty="0" sz="1000" lang="en-GB" smtClean="0">
                <a:solidFill>
                  <a:srgbClr val="3C4B95"/>
                </a:solidFill>
              </a:rPr>
              <a:t>International </a:t>
            </a:r>
            <a:r>
              <a:rPr b="1" dirty="0" sz="1000" lang="en-GB">
                <a:solidFill>
                  <a:srgbClr val="3C4B95"/>
                </a:solidFill>
              </a:rPr>
              <a:t>Young Naturalist’s </a:t>
            </a:r>
            <a:r>
              <a:rPr b="1" dirty="0" sz="1000" lang="en-GB" smtClean="0">
                <a:solidFill>
                  <a:srgbClr val="3C4B95"/>
                </a:solidFill>
              </a:rPr>
              <a:t>Tournament </a:t>
            </a:r>
            <a:r>
              <a:rPr altLang="de-DE" b="1" dirty="0" sz="1000" lang="en-US" smtClean="0">
                <a:solidFill>
                  <a:srgbClr val="3C4B95"/>
                </a:solidFill>
              </a:rPr>
              <a:t>|  </a:t>
            </a:r>
            <a:r>
              <a:rPr altLang="de-DE" b="1" dirty="0" sz="1000" lang="de-DE" smtClean="0">
                <a:solidFill>
                  <a:srgbClr val="3C4B95"/>
                </a:solidFill>
              </a:rPr>
              <a:t>08/2016  </a:t>
            </a:r>
            <a:r>
              <a:rPr altLang="de-DE" b="1" dirty="0" sz="1000" lang="de-DE">
                <a:solidFill>
                  <a:srgbClr val="3C4B95"/>
                </a:solidFill>
              </a:rPr>
              <a:t>|   page </a:t>
            </a:r>
            <a:r>
              <a:rPr altLang="de-DE" b="1" dirty="0" sz="1000" lang="de-DE" smtClean="0">
                <a:solidFill>
                  <a:srgbClr val="3C4B95"/>
                </a:solidFill>
              </a:rPr>
              <a:t>17</a:t>
            </a:r>
            <a:endParaRPr altLang="de-DE" b="1" dirty="0" sz="1000" lang="de-DE">
              <a:solidFill>
                <a:srgbClr val="3C4B95"/>
              </a:solidFill>
            </a:endParaRPr>
          </a:p>
          <a:p>
            <a:r>
              <a:rPr altLang="de-DE" dirty="0" sz="1000" lang="en-US" smtClean="0">
                <a:solidFill>
                  <a:schemeClr val="tx2"/>
                </a:solidFill>
              </a:rPr>
              <a:t>`</a:t>
            </a:r>
            <a:endParaRPr altLang="de-DE" dirty="0" sz="100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100">
        <p14:switch dir="r"/>
      </p:transition>
    </mc:Choice>
    <mc:Fallback>
      <p:transition spd="slow">
        <p:fade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300" y="0"/>
            <a:ext cx="9139700" cy="6861938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Content Placeholder 2"/>
          <p:cNvSpPr>
            <a:spLocks noGrp="1"/>
          </p:cNvSpPr>
          <p:nvPr>
            <p:ph idx="1"/>
          </p:nvPr>
        </p:nvSpPr>
        <p:spPr>
          <a:xfrm>
            <a:off x="107504" y="2204864"/>
            <a:ext cx="8229600" cy="1368152"/>
          </a:xfrm>
        </p:spPr>
        <p:txBody>
          <a:bodyPr/>
          <a:p>
            <a:pPr algn="l" rtl="0"/>
            <a:r>
              <a:rPr dirty="0" lang="en-US" smtClean="0"/>
              <a:t>Reporter: </a:t>
            </a:r>
            <a:r>
              <a:rPr dirty="0" lang="en-US" err="1" smtClean="0"/>
              <a:t>Zeinab</a:t>
            </a:r>
            <a:r>
              <a:rPr dirty="0" lang="en-US" smtClean="0"/>
              <a:t> </a:t>
            </a:r>
            <a:r>
              <a:rPr dirty="0" lang="en-US" err="1" smtClean="0"/>
              <a:t>Ammari</a:t>
            </a:r>
            <a:r>
              <a:rPr dirty="0" lang="en-US" smtClean="0"/>
              <a:t> </a:t>
            </a:r>
            <a:r>
              <a:rPr dirty="0" lang="en-US" err="1" smtClean="0"/>
              <a:t>Allahyari</a:t>
            </a:r>
            <a:endParaRPr dirty="0" lang="en-US" smtClean="0"/>
          </a:p>
          <a:p>
            <a:pPr algn="l" rtl="0"/>
            <a:r>
              <a:rPr dirty="0" lang="en-US" smtClean="0"/>
              <a:t>Maple group</a:t>
            </a:r>
          </a:p>
          <a:p>
            <a:pPr algn="l" rtl="0"/>
            <a:endParaRPr dirty="0" lang="en-US"/>
          </a:p>
        </p:txBody>
      </p:sp>
      <p:sp>
        <p:nvSpPr>
          <p:cNvPr id="1048609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/>
          <a:p>
            <a:r>
              <a:rPr dirty="0" lang="en-US" smtClean="0"/>
              <a:t>Problem No.11.</a:t>
            </a:r>
            <a:endParaRPr dirty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100">
        <p14:switch dir="r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36904" cy="2880320"/>
          </a:xfrm>
        </p:spPr>
        <p:txBody>
          <a:bodyPr>
            <a:normAutofit fontScale="90000"/>
          </a:bodyPr>
          <a:p>
            <a:pPr algn="l"/>
            <a:r>
              <a:rPr dirty="0" lang="en-US" smtClean="0"/>
              <a:t>Corrosiveness of cola:</a:t>
            </a:r>
            <a:r>
              <a:rPr dirty="0" lang="en-US"/>
              <a:t/>
            </a:r>
            <a:br>
              <a:rPr dirty="0" lang="en-US"/>
            </a:br>
            <a:r>
              <a:rPr dirty="0" lang="en-US"/>
              <a:t>It is often argued that cola is so corrosive that can be used to clean metal objects. Investigate this property of cola.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100">
        <p14:switch dir="r"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" descr="C:\Documents and Settings\Rayka\Desktop\Efectos-Coca-cola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/>
          <a:noFill/>
        </p:spPr>
      </p:pic>
      <p:graphicFrame>
        <p:nvGraphicFramePr>
          <p:cNvPr id="419430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404664"/>
          <a:ext cx="9144000" cy="5977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sp>
        <p:nvSpPr>
          <p:cNvPr id="104865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2250" y="6586537"/>
            <a:ext cx="5111750" cy="271463"/>
          </a:xfr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indent="-285750" marL="742950">
              <a:defRPr sz="1600">
                <a:solidFill>
                  <a:schemeClr val="tx1"/>
                </a:solidFill>
                <a:latin typeface="Arial" charset="0"/>
              </a:defRPr>
            </a:lvl2pPr>
            <a:lvl3pPr indent="-228600" marL="1143000">
              <a:defRPr sz="1600">
                <a:solidFill>
                  <a:schemeClr val="tx1"/>
                </a:solidFill>
                <a:latin typeface="Arial" charset="0"/>
              </a:defRPr>
            </a:lvl3pPr>
            <a:lvl4pPr indent="-228600" marL="1600200">
              <a:defRPr sz="1600">
                <a:solidFill>
                  <a:schemeClr val="tx1"/>
                </a:solidFill>
                <a:latin typeface="Arial" charset="0"/>
              </a:defRPr>
            </a:lvl4pPr>
            <a:lvl5pPr indent="-228600" marL="2057400">
              <a:defRPr sz="16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b="1" dirty="0" sz="1000" lang="en-GB" smtClean="0">
                <a:solidFill>
                  <a:srgbClr val="3C4B95"/>
                </a:solidFill>
              </a:rPr>
              <a:t>International </a:t>
            </a:r>
            <a:r>
              <a:rPr b="1" dirty="0" sz="1000" lang="en-GB">
                <a:solidFill>
                  <a:srgbClr val="3C4B95"/>
                </a:solidFill>
              </a:rPr>
              <a:t>Young Naturalist’s </a:t>
            </a:r>
            <a:r>
              <a:rPr b="1" dirty="0" sz="1000" lang="en-GB" smtClean="0">
                <a:solidFill>
                  <a:srgbClr val="3C4B95"/>
                </a:solidFill>
              </a:rPr>
              <a:t>Tournament </a:t>
            </a:r>
            <a:r>
              <a:rPr altLang="de-DE" b="1" dirty="0" sz="1000" lang="en-US" smtClean="0">
                <a:solidFill>
                  <a:srgbClr val="3C4B95"/>
                </a:solidFill>
              </a:rPr>
              <a:t>|  </a:t>
            </a:r>
            <a:r>
              <a:rPr altLang="de-DE" b="1" dirty="0" sz="1000" lang="de-DE" smtClean="0">
                <a:solidFill>
                  <a:srgbClr val="3C4B95"/>
                </a:solidFill>
              </a:rPr>
              <a:t>08/2016  </a:t>
            </a:r>
            <a:r>
              <a:rPr altLang="de-DE" b="1" dirty="0" sz="1000" lang="de-DE">
                <a:solidFill>
                  <a:srgbClr val="3C4B95"/>
                </a:solidFill>
              </a:rPr>
              <a:t>|   page </a:t>
            </a:r>
            <a:r>
              <a:rPr altLang="de-DE" b="1" dirty="0" sz="1000" lang="de-DE" smtClean="0">
                <a:solidFill>
                  <a:srgbClr val="3C4B95"/>
                </a:solidFill>
              </a:rPr>
              <a:t>1</a:t>
            </a:r>
            <a:endParaRPr altLang="de-DE" b="1" dirty="0" sz="1000" lang="de-DE">
              <a:solidFill>
                <a:srgbClr val="3C4B95"/>
              </a:solidFill>
            </a:endParaRPr>
          </a:p>
          <a:p>
            <a:r>
              <a:rPr altLang="de-DE" dirty="0" sz="1000" lang="en-US" smtClean="0">
                <a:solidFill>
                  <a:schemeClr val="tx2"/>
                </a:solidFill>
              </a:rPr>
              <a:t>`</a:t>
            </a:r>
            <a:endParaRPr altLang="de-DE" dirty="0" sz="100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100">
        <p14:switch dir="r"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" descr="http://media-2.web.britannica.com/eb-media/14/10414-004-C2E97D4A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>
            <a:lum bright="70000" contrast="-70000"/>
          </a:blip>
          <a:srcRect/>
          <a:stretch>
            <a:fillRect/>
          </a:stretch>
        </p:blipFill>
        <p:spPr bwMode="auto">
          <a:xfrm>
            <a:off x="4391981" y="0"/>
            <a:ext cx="4752020" cy="6858000"/>
          </a:xfrm>
          <a:prstGeom prst="rect"/>
          <a:noFill/>
        </p:spPr>
      </p:pic>
      <p:pic>
        <p:nvPicPr>
          <p:cNvPr id="2097158" name="Picture 4" descr="https://t2.ftcdn.net/jpg/00/40/09/63/500_F_40096396_meaiwfs60WQ0pkWnHq9zrkL6Z6q2WIP9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4391980" cy="6874273"/>
          </a:xfrm>
          <a:prstGeom prst="rect"/>
          <a:noFill/>
        </p:spPr>
      </p:pic>
      <p:sp>
        <p:nvSpPr>
          <p:cNvPr id="1048659" name="Title 3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08912" cy="3816424"/>
          </a:xfrm>
        </p:spPr>
        <p:txBody>
          <a:bodyPr>
            <a:noAutofit/>
          </a:bodyPr>
          <a:p>
            <a:pPr algn="l"/>
            <a:r>
              <a:rPr dirty="0" sz="1800" lang="en-US" smtClean="0">
                <a:effectLst/>
              </a:rPr>
              <a:t/>
            </a:r>
            <a:br>
              <a:rPr dirty="0" sz="1800" lang="en-US" smtClean="0">
                <a:effectLst/>
              </a:rPr>
            </a:br>
            <a:r>
              <a:rPr dirty="0" sz="1800" lang="en-US" smtClean="0"/>
              <a:t/>
            </a:r>
            <a:br>
              <a:rPr dirty="0" sz="1800" lang="en-US" smtClean="0"/>
            </a:br>
            <a:r>
              <a:rPr dirty="0" sz="3200" lang="en-US"/>
              <a:t>1. </a:t>
            </a:r>
            <a:r>
              <a:rPr dirty="0" sz="3200" lang="en-US" smtClean="0"/>
              <a:t>a </a:t>
            </a:r>
            <a:r>
              <a:rPr dirty="0" sz="3200" lang="en-US"/>
              <a:t>brown carbonated drink that is flavored with an extract of cola nuts, or with a similar </a:t>
            </a:r>
            <a:r>
              <a:rPr dirty="0" sz="3200" lang="en-US" smtClean="0"/>
              <a:t>flavoring.</a:t>
            </a:r>
            <a:r>
              <a:rPr dirty="0" sz="3200" lang="en-US"/>
              <a:t/>
            </a:r>
            <a:br>
              <a:rPr dirty="0" sz="3200" lang="en-US"/>
            </a:br>
            <a:r>
              <a:rPr dirty="0" sz="3200" lang="en-US"/>
              <a:t/>
            </a:r>
            <a:br>
              <a:rPr dirty="0" sz="3200" lang="en-US"/>
            </a:br>
            <a:r>
              <a:rPr dirty="0" sz="3200" lang="en-US"/>
              <a:t/>
            </a:r>
            <a:br>
              <a:rPr dirty="0" sz="3200" lang="en-US"/>
            </a:br>
            <a:r>
              <a:rPr dirty="0" sz="3200" lang="en-US" smtClean="0"/>
              <a:t>2</a:t>
            </a:r>
            <a:r>
              <a:rPr dirty="0" sz="3200" lang="en-US"/>
              <a:t>. </a:t>
            </a:r>
            <a:r>
              <a:rPr dirty="0" sz="3200" lang="en-US" smtClean="0"/>
              <a:t>a </a:t>
            </a:r>
            <a:r>
              <a:rPr dirty="0" sz="3200" lang="en-US"/>
              <a:t>small evergreen African tree which is cultivated in the tropics for its seeds (cola nuts).</a:t>
            </a:r>
            <a:r>
              <a:rPr dirty="0" sz="1800" lang="en-US" smtClean="0">
                <a:effectLst/>
              </a:rPr>
              <a:t/>
            </a:r>
            <a:br>
              <a:rPr dirty="0" sz="1800" lang="en-US" smtClean="0">
                <a:effectLst/>
              </a:rPr>
            </a:br>
            <a:endParaRPr dirty="0" sz="1800" lang="en-US"/>
          </a:p>
        </p:txBody>
      </p:sp>
      <p:sp>
        <p:nvSpPr>
          <p:cNvPr id="1048660" name="TextBox 4"/>
          <p:cNvSpPr txBox="1"/>
          <p:nvPr/>
        </p:nvSpPr>
        <p:spPr>
          <a:xfrm>
            <a:off x="1259632" y="404664"/>
            <a:ext cx="6264696" cy="8788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4400" lang="en-US" smtClean="0"/>
              <a:t>Cola </a:t>
            </a:r>
            <a:endParaRPr dirty="0" sz="4400" lang="en-US"/>
          </a:p>
        </p:txBody>
      </p:sp>
      <p:sp>
        <p:nvSpPr>
          <p:cNvPr id="104866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2250" y="6586537"/>
            <a:ext cx="5111750" cy="271463"/>
          </a:xfr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indent="-285750" marL="742950">
              <a:defRPr sz="1600">
                <a:solidFill>
                  <a:schemeClr val="tx1"/>
                </a:solidFill>
                <a:latin typeface="Arial" charset="0"/>
              </a:defRPr>
            </a:lvl2pPr>
            <a:lvl3pPr indent="-228600" marL="1143000">
              <a:defRPr sz="1600">
                <a:solidFill>
                  <a:schemeClr val="tx1"/>
                </a:solidFill>
                <a:latin typeface="Arial" charset="0"/>
              </a:defRPr>
            </a:lvl3pPr>
            <a:lvl4pPr indent="-228600" marL="1600200">
              <a:defRPr sz="1600">
                <a:solidFill>
                  <a:schemeClr val="tx1"/>
                </a:solidFill>
                <a:latin typeface="Arial" charset="0"/>
              </a:defRPr>
            </a:lvl4pPr>
            <a:lvl5pPr indent="-228600" marL="2057400">
              <a:defRPr sz="16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b="1" dirty="0" sz="1000" lang="en-GB" smtClean="0">
                <a:solidFill>
                  <a:srgbClr val="3C4B95"/>
                </a:solidFill>
              </a:rPr>
              <a:t>International </a:t>
            </a:r>
            <a:r>
              <a:rPr b="1" dirty="0" sz="1000" lang="en-GB">
                <a:solidFill>
                  <a:srgbClr val="3C4B95"/>
                </a:solidFill>
              </a:rPr>
              <a:t>Young Naturalist’s </a:t>
            </a:r>
            <a:r>
              <a:rPr b="1" dirty="0" sz="1000" lang="en-GB" smtClean="0">
                <a:solidFill>
                  <a:srgbClr val="3C4B95"/>
                </a:solidFill>
              </a:rPr>
              <a:t>Tournament </a:t>
            </a:r>
            <a:r>
              <a:rPr altLang="de-DE" b="1" dirty="0" sz="1000" lang="en-US" smtClean="0">
                <a:solidFill>
                  <a:srgbClr val="3C4B95"/>
                </a:solidFill>
              </a:rPr>
              <a:t>|  </a:t>
            </a:r>
            <a:r>
              <a:rPr altLang="de-DE" b="1" dirty="0" sz="1000" lang="de-DE" smtClean="0">
                <a:solidFill>
                  <a:srgbClr val="3C4B95"/>
                </a:solidFill>
              </a:rPr>
              <a:t>08/2016  </a:t>
            </a:r>
            <a:r>
              <a:rPr altLang="de-DE" b="1" dirty="0" sz="1000" lang="de-DE">
                <a:solidFill>
                  <a:srgbClr val="3C4B95"/>
                </a:solidFill>
              </a:rPr>
              <a:t>|   page </a:t>
            </a:r>
            <a:r>
              <a:rPr altLang="de-DE" b="1" dirty="0" sz="1000" lang="de-DE">
                <a:solidFill>
                  <a:srgbClr val="3C4B95"/>
                </a:solidFill>
              </a:rPr>
              <a:t>2</a:t>
            </a:r>
            <a:endParaRPr altLang="de-DE" b="1" dirty="0" sz="1000" lang="de-DE">
              <a:solidFill>
                <a:srgbClr val="3C4B95"/>
              </a:solidFill>
            </a:endParaRPr>
          </a:p>
          <a:p>
            <a:r>
              <a:rPr altLang="de-DE" dirty="0" sz="1000" lang="en-US" smtClean="0">
                <a:solidFill>
                  <a:schemeClr val="tx2"/>
                </a:solidFill>
              </a:rPr>
              <a:t>`</a:t>
            </a:r>
            <a:endParaRPr altLang="de-DE" dirty="0" sz="100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100">
        <p14:switch dir="r"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alphaModFix amt="38000"/>
            <a:lum/>
          </a:blip>
          <a:srcRect/>
          <a:stretch>
            <a:fillRect/>
          </a:stretch>
        </a:blipFill>
      </p:bgPr>
    </p:bg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3888432"/>
          </a:xfrm>
        </p:spPr>
        <p:txBody>
          <a:bodyPr>
            <a:normAutofit/>
          </a:bodyPr>
          <a:p>
            <a:pPr algn="l"/>
            <a:r>
              <a:rPr dirty="0" lang="en-US"/>
              <a:t>One of the active ingredients in Coca Cola is phosphoric acid. It has a pH of </a:t>
            </a:r>
            <a:r>
              <a:rPr dirty="0" lang="en-US" smtClean="0"/>
              <a:t>2.8.</a:t>
            </a:r>
            <a:endParaRPr dirty="0" lang="en-US"/>
          </a:p>
        </p:txBody>
      </p:sp>
      <p:sp>
        <p:nvSpPr>
          <p:cNvPr id="104866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2250" y="6586537"/>
            <a:ext cx="5111750" cy="271463"/>
          </a:xfr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indent="-285750" marL="742950">
              <a:defRPr sz="1600">
                <a:solidFill>
                  <a:schemeClr val="tx1"/>
                </a:solidFill>
                <a:latin typeface="Arial" charset="0"/>
              </a:defRPr>
            </a:lvl2pPr>
            <a:lvl3pPr indent="-228600" marL="1143000">
              <a:defRPr sz="1600">
                <a:solidFill>
                  <a:schemeClr val="tx1"/>
                </a:solidFill>
                <a:latin typeface="Arial" charset="0"/>
              </a:defRPr>
            </a:lvl3pPr>
            <a:lvl4pPr indent="-228600" marL="1600200">
              <a:defRPr sz="1600">
                <a:solidFill>
                  <a:schemeClr val="tx1"/>
                </a:solidFill>
                <a:latin typeface="Arial" charset="0"/>
              </a:defRPr>
            </a:lvl4pPr>
            <a:lvl5pPr indent="-228600" marL="2057400">
              <a:defRPr sz="16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b="1" dirty="0" sz="1000" lang="en-GB" smtClean="0">
                <a:solidFill>
                  <a:srgbClr val="3C4B95"/>
                </a:solidFill>
              </a:rPr>
              <a:t>International </a:t>
            </a:r>
            <a:r>
              <a:rPr b="1" dirty="0" sz="1000" lang="en-GB">
                <a:solidFill>
                  <a:srgbClr val="3C4B95"/>
                </a:solidFill>
              </a:rPr>
              <a:t>Young Naturalist’s </a:t>
            </a:r>
            <a:r>
              <a:rPr b="1" dirty="0" sz="1000" lang="en-GB" smtClean="0">
                <a:solidFill>
                  <a:srgbClr val="3C4B95"/>
                </a:solidFill>
              </a:rPr>
              <a:t>Tournament </a:t>
            </a:r>
            <a:r>
              <a:rPr altLang="de-DE" b="1" dirty="0" sz="1000" lang="en-US" smtClean="0">
                <a:solidFill>
                  <a:srgbClr val="3C4B95"/>
                </a:solidFill>
              </a:rPr>
              <a:t>|  </a:t>
            </a:r>
            <a:r>
              <a:rPr altLang="de-DE" b="1" dirty="0" sz="1000" lang="de-DE" smtClean="0">
                <a:solidFill>
                  <a:srgbClr val="3C4B95"/>
                </a:solidFill>
              </a:rPr>
              <a:t>08/2016  </a:t>
            </a:r>
            <a:r>
              <a:rPr altLang="de-DE" b="1" dirty="0" sz="1000" lang="de-DE">
                <a:solidFill>
                  <a:srgbClr val="3C4B95"/>
                </a:solidFill>
              </a:rPr>
              <a:t>|   page </a:t>
            </a:r>
            <a:r>
              <a:rPr altLang="de-DE" b="1" dirty="0" sz="1000" lang="de-DE">
                <a:solidFill>
                  <a:srgbClr val="3C4B95"/>
                </a:solidFill>
              </a:rPr>
              <a:t>3</a:t>
            </a:r>
            <a:endParaRPr altLang="de-DE" b="1" dirty="0" sz="1000" lang="de-DE">
              <a:solidFill>
                <a:srgbClr val="3C4B95"/>
              </a:solidFill>
            </a:endParaRPr>
          </a:p>
          <a:p>
            <a:r>
              <a:rPr altLang="de-DE" dirty="0" sz="1000" lang="en-US" smtClean="0">
                <a:solidFill>
                  <a:schemeClr val="tx2"/>
                </a:solidFill>
              </a:rPr>
              <a:t>`</a:t>
            </a:r>
            <a:endParaRPr altLang="de-DE" dirty="0" sz="100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100">
        <p14:switch dir="r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" descr="C:\Documents and Settings\Rayka\Desktop\phosphoric-acid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-180528" y="-40748"/>
            <a:ext cx="9324528" cy="6893709"/>
          </a:xfrm>
          <a:prstGeom prst="rect"/>
          <a:noFill/>
        </p:spPr>
      </p:pic>
      <p:sp>
        <p:nvSpPr>
          <p:cNvPr id="104866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2250" y="6586537"/>
            <a:ext cx="5111750" cy="271463"/>
          </a:xfr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indent="-285750" marL="742950">
              <a:defRPr sz="1600">
                <a:solidFill>
                  <a:schemeClr val="tx1"/>
                </a:solidFill>
                <a:latin typeface="Arial" charset="0"/>
              </a:defRPr>
            </a:lvl2pPr>
            <a:lvl3pPr indent="-228600" marL="1143000">
              <a:defRPr sz="1600">
                <a:solidFill>
                  <a:schemeClr val="tx1"/>
                </a:solidFill>
                <a:latin typeface="Arial" charset="0"/>
              </a:defRPr>
            </a:lvl3pPr>
            <a:lvl4pPr indent="-228600" marL="1600200">
              <a:defRPr sz="1600">
                <a:solidFill>
                  <a:schemeClr val="tx1"/>
                </a:solidFill>
                <a:latin typeface="Arial" charset="0"/>
              </a:defRPr>
            </a:lvl4pPr>
            <a:lvl5pPr indent="-228600" marL="2057400">
              <a:defRPr sz="16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b="1" dirty="0" sz="1000" lang="en-GB" smtClean="0">
                <a:solidFill>
                  <a:srgbClr val="3C4B95"/>
                </a:solidFill>
              </a:rPr>
              <a:t>International </a:t>
            </a:r>
            <a:r>
              <a:rPr b="1" dirty="0" sz="1000" lang="en-GB">
                <a:solidFill>
                  <a:srgbClr val="3C4B95"/>
                </a:solidFill>
              </a:rPr>
              <a:t>Young Naturalist’s </a:t>
            </a:r>
            <a:r>
              <a:rPr b="1" dirty="0" sz="1000" lang="en-GB" smtClean="0">
                <a:solidFill>
                  <a:srgbClr val="3C4B95"/>
                </a:solidFill>
              </a:rPr>
              <a:t>Tournament </a:t>
            </a:r>
            <a:r>
              <a:rPr altLang="de-DE" b="1" dirty="0" sz="1000" lang="en-US" smtClean="0">
                <a:solidFill>
                  <a:srgbClr val="3C4B95"/>
                </a:solidFill>
              </a:rPr>
              <a:t>|  </a:t>
            </a:r>
            <a:r>
              <a:rPr altLang="de-DE" b="1" dirty="0" sz="1000" lang="de-DE" smtClean="0">
                <a:solidFill>
                  <a:srgbClr val="3C4B95"/>
                </a:solidFill>
              </a:rPr>
              <a:t>08/2016  </a:t>
            </a:r>
            <a:r>
              <a:rPr altLang="de-DE" b="1" dirty="0" sz="1000" lang="de-DE">
                <a:solidFill>
                  <a:srgbClr val="3C4B95"/>
                </a:solidFill>
              </a:rPr>
              <a:t>|   page </a:t>
            </a:r>
            <a:r>
              <a:rPr altLang="de-DE" b="1" dirty="0" sz="1000" lang="de-DE">
                <a:solidFill>
                  <a:srgbClr val="3C4B95"/>
                </a:solidFill>
              </a:rPr>
              <a:t>4</a:t>
            </a:r>
            <a:endParaRPr altLang="de-DE" b="1" dirty="0" sz="1000" lang="de-DE">
              <a:solidFill>
                <a:srgbClr val="3C4B95"/>
              </a:solidFill>
            </a:endParaRPr>
          </a:p>
          <a:p>
            <a:r>
              <a:rPr altLang="de-DE" dirty="0" sz="1000" lang="en-US" smtClean="0">
                <a:solidFill>
                  <a:schemeClr val="tx2"/>
                </a:solidFill>
              </a:rPr>
              <a:t>`</a:t>
            </a:r>
            <a:endParaRPr altLang="de-DE" dirty="0" sz="100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100">
        <p14:switch dir="r"/>
      </p:transition>
    </mc:Choice>
    <mc:Fallback>
      <p:transition spd="slow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1093304" y="-1093303"/>
            <a:ext cx="6957393" cy="9144002"/>
          </a:xfrm>
          <a:prstGeom prst="rect"/>
          <a:noFill/>
          <a:ln>
            <a:noFill/>
          </a:ln>
          <a:effectLst/>
        </p:spPr>
      </p:pic>
      <p:sp>
        <p:nvSpPr>
          <p:cNvPr id="1048665" name="Title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568952" cy="1647056"/>
          </a:xfrm>
        </p:spPr>
        <p:txBody>
          <a:bodyPr>
            <a:noAutofit/>
          </a:bodyPr>
          <a:p>
            <a:r>
              <a:rPr dirty="0" sz="6000" lang="en-US"/>
              <a:t>Experiment No.1</a:t>
            </a:r>
            <a:r>
              <a:rPr dirty="0" sz="6000" lang="en-US" smtClean="0"/>
              <a:t>:</a:t>
            </a:r>
            <a:br>
              <a:rPr dirty="0" sz="6000" lang="en-US" smtClean="0"/>
            </a:br>
            <a:r>
              <a:rPr dirty="0" sz="6000" lang="en-US" smtClean="0">
                <a:solidFill>
                  <a:schemeClr val="accent2">
                    <a:lumMod val="50000"/>
                  </a:schemeClr>
                </a:solidFill>
              </a:rPr>
              <a:t>cola cleans the metal objects!</a:t>
            </a:r>
            <a:endParaRPr dirty="0" sz="6000" lang="en-US"/>
          </a:p>
        </p:txBody>
      </p:sp>
      <p:sp>
        <p:nvSpPr>
          <p:cNvPr id="104866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2250" y="6586537"/>
            <a:ext cx="5111750" cy="271463"/>
          </a:xfr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indent="-285750" marL="742950">
              <a:defRPr sz="1600">
                <a:solidFill>
                  <a:schemeClr val="tx1"/>
                </a:solidFill>
                <a:latin typeface="Arial" charset="0"/>
              </a:defRPr>
            </a:lvl2pPr>
            <a:lvl3pPr indent="-228600" marL="1143000">
              <a:defRPr sz="1600">
                <a:solidFill>
                  <a:schemeClr val="tx1"/>
                </a:solidFill>
                <a:latin typeface="Arial" charset="0"/>
              </a:defRPr>
            </a:lvl3pPr>
            <a:lvl4pPr indent="-228600" marL="1600200">
              <a:defRPr sz="1600">
                <a:solidFill>
                  <a:schemeClr val="tx1"/>
                </a:solidFill>
                <a:latin typeface="Arial" charset="0"/>
              </a:defRPr>
            </a:lvl4pPr>
            <a:lvl5pPr indent="-228600" marL="2057400">
              <a:defRPr sz="16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b="1" dirty="0" sz="1000" lang="en-GB" smtClean="0">
                <a:solidFill>
                  <a:srgbClr val="3C4B95"/>
                </a:solidFill>
              </a:rPr>
              <a:t>International </a:t>
            </a:r>
            <a:r>
              <a:rPr b="1" dirty="0" sz="1000" lang="en-GB">
                <a:solidFill>
                  <a:srgbClr val="3C4B95"/>
                </a:solidFill>
              </a:rPr>
              <a:t>Young Naturalist’s </a:t>
            </a:r>
            <a:r>
              <a:rPr b="1" dirty="0" sz="1000" lang="en-GB" smtClean="0">
                <a:solidFill>
                  <a:srgbClr val="3C4B95"/>
                </a:solidFill>
              </a:rPr>
              <a:t>Tournament </a:t>
            </a:r>
            <a:r>
              <a:rPr altLang="de-DE" b="1" dirty="0" sz="1000" lang="en-US" smtClean="0">
                <a:solidFill>
                  <a:srgbClr val="3C4B95"/>
                </a:solidFill>
              </a:rPr>
              <a:t>|  </a:t>
            </a:r>
            <a:r>
              <a:rPr altLang="de-DE" b="1" dirty="0" sz="1000" lang="de-DE" smtClean="0">
                <a:solidFill>
                  <a:srgbClr val="3C4B95"/>
                </a:solidFill>
              </a:rPr>
              <a:t>08/2016  </a:t>
            </a:r>
            <a:r>
              <a:rPr altLang="de-DE" b="1" dirty="0" sz="1000" lang="de-DE">
                <a:solidFill>
                  <a:srgbClr val="3C4B95"/>
                </a:solidFill>
              </a:rPr>
              <a:t>|   page </a:t>
            </a:r>
            <a:r>
              <a:rPr altLang="de-DE" b="1" dirty="0" sz="1000" lang="de-DE">
                <a:solidFill>
                  <a:srgbClr val="3C4B95"/>
                </a:solidFill>
              </a:rPr>
              <a:t>5</a:t>
            </a:r>
            <a:endParaRPr altLang="de-DE" b="1" dirty="0" sz="1000" lang="de-DE">
              <a:solidFill>
                <a:srgbClr val="3C4B95"/>
              </a:solidFill>
            </a:endParaRPr>
          </a:p>
          <a:p>
            <a:r>
              <a:rPr altLang="de-DE" dirty="0" sz="1000" lang="en-US" smtClean="0">
                <a:solidFill>
                  <a:schemeClr val="tx2"/>
                </a:solidFill>
              </a:rPr>
              <a:t>`</a:t>
            </a:r>
            <a:endParaRPr altLang="de-DE" dirty="0" sz="100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100">
        <p14:switch dir="r"/>
      </p:transition>
    </mc:Choice>
    <mc:Fallback>
      <p:transition spd="slow">
        <p:fade/>
      </p:transition>
    </mc:Fallback>
  </mc:AlternateContent>
  <p:timing/>
</p:sld>
</file>

<file path=ppt/theme/_rels/them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Waveform">
  <a:themeElements>
    <a:clrScheme name="Aspect">
      <a:dk1>
        <a:sysClr lastClr="000000" val="windowText"/>
      </a:dk1>
      <a:lt1>
        <a:sysClr lastClr="FFFFFF" val="window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r="5400000" dist="254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dir="tl" rig="flat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r="5400000" dist="254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dir="tl" rig="flat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3.xml><?xml version="1.0" encoding="utf-8"?>
<a:theme xmlns:a="http://schemas.openxmlformats.org/drawingml/2006/main" name="Austin">
  <a:themeElements>
    <a:clrScheme name="Trek">
      <a:dk1>
        <a:sysClr lastClr="000000" val="windowText"/>
      </a:dk1>
      <a:lt1>
        <a:sysClr lastClr="FFFFFF" val="window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r="5400000" dist="254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l" rig="threePt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r="5400000" dist="50800" rotWithShape="0" sx="9600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dir="tl" rig="threePt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algn="tl" flip="none" sx="100000" sy="100000" tx="0" ty="0"/>
        </a:blipFill>
      </a:bgFillStyleLst>
    </a:fmtScheme>
  </a:themeElements>
</a:theme>
</file>

<file path=ppt/theme/theme4.xml><?xml version="1.0" encoding="utf-8"?>
<a:theme xmlns:a="http://schemas.openxmlformats.org/drawingml/2006/main" name="Elemental">
  <a:themeElements>
    <a:clrScheme name="Elemental">
      <a:dk1>
        <a:sysClr lastClr="000000" val="windowText"/>
      </a:dk1>
      <a:lt1>
        <a:sysClr lastClr="FFFFFF" val="window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5400000" dist="12700" rotWithShape="0" sx="102000" sy="102000">
              <a:srgbClr val="000000">
                <a:alpha val="32000"/>
              </a:srgbClr>
            </a:outerShdw>
          </a:effectLst>
        </a:effectStyle>
        <a:effectStyle>
          <a:effectLst>
            <a:outerShdw blurRad="76200" dir="5400000" dist="381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dir="tl" rig="glow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r="5400000" dist="1143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5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In the name of God</dc:title>
  <dc:creator>Rayka</dc:creator>
  <cp:lastModifiedBy>tahere</cp:lastModifiedBy>
  <dcterms:created xsi:type="dcterms:W3CDTF">2016-04-18T08:42:42Z</dcterms:created>
  <dcterms:modified xsi:type="dcterms:W3CDTF">2016-08-09T19:41:30Z</dcterms:modified>
</cp:coreProperties>
</file>