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11.xml" ContentType="application/vnd.openxmlformats-officedocument.presentationml.slide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tl="1" saveSubsetFonts="1">
  <p:sldMasterIdLst>
    <p:sldMasterId id="2147483706" r:id="rId1"/>
    <p:sldMasterId id="2147483707" r:id="rId2"/>
  </p:sldMasterIdLst>
  <p:notesMasterIdLst>
    <p:notesMasterId r:id="rId3"/>
  </p:notesMasterIdLst>
  <p:sldIdLst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</p:sldIdLst>
  <p:sldSz cy="6858000" cx="12192000"/>
  <p:notesSz cx="6858000" cy="9144000"/>
  <p:defaultTextStyle>
    <a:defPPr>
      <a:defRPr lang="fa-IR"/>
    </a:defPPr>
    <a:lvl1pPr algn="r" defTabSz="914400" eaLnBrk="1" hangingPunct="1" latinLnBrk="0" marL="0" rtl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DE799-FB18-4ACA-A98D-7709231386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AF030-5F04-4477-89C0-E3EBA016F625}">
      <dgm:prSet phldrT="[Text]"/>
      <dgm:spPr/>
      <dgm:t>
        <a:bodyPr/>
        <a:lstStyle/>
        <a:p>
          <a:r>
            <a:rPr lang="en-US" dirty="0" smtClean="0"/>
            <a:t>Method</a:t>
          </a:r>
          <a:endParaRPr lang="en-US" dirty="0"/>
        </a:p>
      </dgm:t>
    </dgm:pt>
    <dgm:pt modelId="{15824FA8-EA4E-4FE1-AFD7-6D8A93040B93}" type="parTrans" cxnId="{8CACB653-C7B9-4A22-8852-C706DF67556B}">
      <dgm:prSet/>
      <dgm:spPr/>
      <dgm:t>
        <a:bodyPr/>
        <a:lstStyle/>
        <a:p>
          <a:endParaRPr lang="en-US"/>
        </a:p>
      </dgm:t>
    </dgm:pt>
    <dgm:pt modelId="{6D787E07-46FD-4A55-B743-76FE416F61D0}" type="sibTrans" cxnId="{8CACB653-C7B9-4A22-8852-C706DF67556B}">
      <dgm:prSet/>
      <dgm:spPr/>
      <dgm:t>
        <a:bodyPr/>
        <a:lstStyle/>
        <a:p>
          <a:endParaRPr lang="en-US"/>
        </a:p>
      </dgm:t>
    </dgm:pt>
    <dgm:pt modelId="{EA443606-EE59-480F-9E41-63FE152241B3}">
      <dgm:prSet phldrT="[Text]"/>
      <dgm:spPr/>
      <dgm:t>
        <a:bodyPr/>
        <a:lstStyle/>
        <a:p>
          <a:r>
            <a:rPr lang="en-US" dirty="0" smtClean="0"/>
            <a:t>professional</a:t>
          </a:r>
          <a:endParaRPr lang="en-US" dirty="0"/>
        </a:p>
      </dgm:t>
    </dgm:pt>
    <dgm:pt modelId="{34396FA2-428B-49A7-BFF4-D86C2E9CAFD0}" type="parTrans" cxnId="{45A76E95-6989-410F-9D38-8B7936C2026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BEC6F6E2-3B4F-4BF3-B253-1980BDC19A5D}" type="sibTrans" cxnId="{45A76E95-6989-410F-9D38-8B7936C2026C}">
      <dgm:prSet/>
      <dgm:spPr/>
      <dgm:t>
        <a:bodyPr/>
        <a:lstStyle/>
        <a:p>
          <a:endParaRPr lang="en-US"/>
        </a:p>
      </dgm:t>
    </dgm:pt>
    <dgm:pt modelId="{C5ED278B-AB8B-46B8-9397-E8B87559C84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Altimetry</a:t>
          </a:r>
          <a:endParaRPr lang="en-US" dirty="0"/>
        </a:p>
      </dgm:t>
    </dgm:pt>
    <dgm:pt modelId="{DA40D336-610F-4E17-829E-F51E1B7B793C}" type="parTrans" cxnId="{30EF1C7D-2BC7-4290-8F35-768A100D9A4B}">
      <dgm:prSet/>
      <dgm:spPr>
        <a:ln w="57150"/>
      </dgm:spPr>
      <dgm:t>
        <a:bodyPr/>
        <a:lstStyle/>
        <a:p>
          <a:endParaRPr lang="en-US"/>
        </a:p>
      </dgm:t>
    </dgm:pt>
    <dgm:pt modelId="{5166357A-1836-40CB-A5B2-C1ABD049404C}" type="sibTrans" cxnId="{30EF1C7D-2BC7-4290-8F35-768A100D9A4B}">
      <dgm:prSet/>
      <dgm:spPr/>
      <dgm:t>
        <a:bodyPr/>
        <a:lstStyle/>
        <a:p>
          <a:endParaRPr lang="en-US"/>
        </a:p>
      </dgm:t>
    </dgm:pt>
    <dgm:pt modelId="{4DEBA225-6FC2-4DAC-BFF1-D1E7D9C4F2D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SAR Altimetry</a:t>
          </a:r>
          <a:endParaRPr lang="en-US" dirty="0"/>
        </a:p>
      </dgm:t>
    </dgm:pt>
    <dgm:pt modelId="{2B8179B6-7364-4E6F-BD07-38FA091E235D}" type="parTrans" cxnId="{4E0FBED1-786C-4632-A5D0-1B1B10CC923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310BBC0E-F693-4B65-8A18-818E76BE8092}" type="sibTrans" cxnId="{4E0FBED1-786C-4632-A5D0-1B1B10CC9237}">
      <dgm:prSet/>
      <dgm:spPr/>
      <dgm:t>
        <a:bodyPr/>
        <a:lstStyle/>
        <a:p>
          <a:endParaRPr lang="en-US"/>
        </a:p>
      </dgm:t>
    </dgm:pt>
    <dgm:pt modelId="{AD836CC6-7831-4660-8184-8A5505C99053}">
      <dgm:prSet phldrT="[Text]"/>
      <dgm:spPr/>
      <dgm:t>
        <a:bodyPr/>
        <a:lstStyle/>
        <a:p>
          <a:r>
            <a:rPr lang="en-US" dirty="0" smtClean="0"/>
            <a:t>experimental</a:t>
          </a:r>
          <a:endParaRPr lang="en-US" dirty="0"/>
        </a:p>
      </dgm:t>
    </dgm:pt>
    <dgm:pt modelId="{F42409B8-CB71-4D5B-A255-DA09C5194823}" type="parTrans" cxnId="{536DD356-01CF-4597-9958-5875823A906D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8930EDD7-6ECE-4FAA-98EA-89E552366300}" type="sibTrans" cxnId="{536DD356-01CF-4597-9958-5875823A906D}">
      <dgm:prSet/>
      <dgm:spPr/>
      <dgm:t>
        <a:bodyPr/>
        <a:lstStyle/>
        <a:p>
          <a:endParaRPr lang="en-US"/>
        </a:p>
      </dgm:t>
    </dgm:pt>
    <dgm:pt modelId="{6A816810-CC0F-4D00-B3D2-60550AF1FCB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Temperature of air</a:t>
          </a:r>
          <a:endParaRPr lang="en-US" dirty="0"/>
        </a:p>
      </dgm:t>
    </dgm:pt>
    <dgm:pt modelId="{3F8CC26B-057E-4E52-AD26-657B71DCA445}" type="parTrans" cxnId="{85E97EFB-DEBE-4B6A-9FBE-94BAB7F4F006}">
      <dgm:prSet/>
      <dgm:spPr>
        <a:ln w="57150"/>
      </dgm:spPr>
      <dgm:t>
        <a:bodyPr/>
        <a:lstStyle/>
        <a:p>
          <a:endParaRPr lang="en-US"/>
        </a:p>
      </dgm:t>
    </dgm:pt>
    <dgm:pt modelId="{CAF5172F-4C71-409F-8D75-BB7D671F85E7}" type="sibTrans" cxnId="{85E97EFB-DEBE-4B6A-9FBE-94BAB7F4F006}">
      <dgm:prSet/>
      <dgm:spPr/>
      <dgm:t>
        <a:bodyPr/>
        <a:lstStyle/>
        <a:p>
          <a:endParaRPr lang="en-US"/>
        </a:p>
      </dgm:t>
    </dgm:pt>
    <dgm:pt modelId="{96BA4F4D-EE39-4C37-9D8A-EE2E912B58F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Theodolite</a:t>
          </a:r>
          <a:endParaRPr lang="en-US"/>
        </a:p>
      </dgm:t>
    </dgm:pt>
    <dgm:pt modelId="{25AE5AA5-DC0B-400C-9E13-6DDD28FE881E}" type="parTrans" cxnId="{516A5575-F3A5-4992-B4A8-4C907DB536EB}">
      <dgm:prSet/>
      <dgm:spPr>
        <a:ln w="57150"/>
      </dgm:spPr>
      <dgm:t>
        <a:bodyPr/>
        <a:lstStyle/>
        <a:p>
          <a:endParaRPr lang="en-US"/>
        </a:p>
      </dgm:t>
    </dgm:pt>
    <dgm:pt modelId="{3131B9AD-3094-425B-BE03-4494C1141AB4}" type="sibTrans" cxnId="{516A5575-F3A5-4992-B4A8-4C907DB536EB}">
      <dgm:prSet/>
      <dgm:spPr/>
      <dgm:t>
        <a:bodyPr/>
        <a:lstStyle/>
        <a:p>
          <a:endParaRPr lang="en-US"/>
        </a:p>
      </dgm:t>
    </dgm:pt>
    <dgm:pt modelId="{9A09C63A-630F-4A3D-BCA2-82DE294857A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/>
            <a:t>Al-</a:t>
          </a:r>
          <a:r>
            <a:rPr lang="en-US" b="1" dirty="0" err="1" smtClean="0"/>
            <a:t>Biruni&amp;amp;apos;s</a:t>
          </a:r>
          <a:r>
            <a:rPr lang="en-US" b="1" dirty="0" smtClean="0"/>
            <a:t>Classic Experiment.</a:t>
          </a:r>
          <a:endParaRPr lang="en-US" dirty="0"/>
        </a:p>
      </dgm:t>
    </dgm:pt>
    <dgm:pt modelId="{C9CDF7E6-9BE2-4613-BFBA-C747E7269563}" type="parTrans" cxnId="{EE61FC5C-F87A-421A-A705-416F0422F0EF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CE47521-C641-4301-9C6A-D8C7B5D0C2BE}" type="sibTrans" cxnId="{EE61FC5C-F87A-421A-A705-416F0422F0EF}">
      <dgm:prSet/>
      <dgm:spPr/>
      <dgm:t>
        <a:bodyPr/>
        <a:lstStyle/>
        <a:p>
          <a:endParaRPr lang="en-US"/>
        </a:p>
      </dgm:t>
    </dgm:pt>
    <dgm:pt modelId="{5E4C8AE1-9F9B-4346-9F87-D3EC601C4BF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Using a Clinometer</a:t>
          </a:r>
          <a:endParaRPr lang="en-US" dirty="0"/>
        </a:p>
      </dgm:t>
    </dgm:pt>
    <dgm:pt modelId="{077A9386-9EE4-4ED8-9C98-4FD5E49B1F3D}" type="parTrans" cxnId="{4E5AA5C3-D6F9-4BFA-9599-83159EED9599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E11797D-B316-4B66-AE1C-8ABBB6B8E40A}" type="sibTrans" cxnId="{4E5AA5C3-D6F9-4BFA-9599-83159EED9599}">
      <dgm:prSet/>
      <dgm:spPr/>
      <dgm:t>
        <a:bodyPr/>
        <a:lstStyle/>
        <a:p>
          <a:endParaRPr lang="en-US"/>
        </a:p>
      </dgm:t>
    </dgm:pt>
    <dgm:pt modelId="{849669C9-8FA7-4593-B5DB-26B2388C156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Shadow of the mountain</a:t>
          </a:r>
          <a:endParaRPr lang="en-US" dirty="0"/>
        </a:p>
      </dgm:t>
    </dgm:pt>
    <dgm:pt modelId="{2B9DE77E-22C5-44F8-ABCC-2EE7C64F5EF9}" type="parTrans" cxnId="{4043D5D4-7D0D-46C2-915F-25365593F3A5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D3F2414-B92E-445D-ACD3-79156255B745}" type="sibTrans" cxnId="{4043D5D4-7D0D-46C2-915F-25365593F3A5}">
      <dgm:prSet/>
      <dgm:spPr/>
      <dgm:t>
        <a:bodyPr/>
        <a:lstStyle/>
        <a:p>
          <a:endParaRPr lang="en-US"/>
        </a:p>
      </dgm:t>
    </dgm:pt>
    <dgm:pt modelId="{943973D6-D63D-4F68-A26C-44633AC4E27C}" type="pres">
      <dgm:prSet presAssocID="{167DE799-FB18-4ACA-A98D-7709231386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E14EE2-1552-41BB-9055-21626DAD3D41}" type="pres">
      <dgm:prSet presAssocID="{D4DAF030-5F04-4477-89C0-E3EBA016F625}" presName="hierRoot1" presStyleCnt="0"/>
      <dgm:spPr/>
    </dgm:pt>
    <dgm:pt modelId="{96D951A7-65C6-4508-87BA-EADFC3DC89A3}" type="pres">
      <dgm:prSet presAssocID="{D4DAF030-5F04-4477-89C0-E3EBA016F625}" presName="composite" presStyleCnt="0"/>
      <dgm:spPr/>
    </dgm:pt>
    <dgm:pt modelId="{6044E00D-AD23-492D-ABEE-DEFC46A04182}" type="pres">
      <dgm:prSet presAssocID="{D4DAF030-5F04-4477-89C0-E3EBA016F625}" presName="background" presStyleLbl="node0" presStyleIdx="0" presStyleCn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7BD6B87C-2A36-46CE-A4D2-8781ABB09615}" type="pres">
      <dgm:prSet presAssocID="{D4DAF030-5F04-4477-89C0-E3EBA016F62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283B1D-83F8-41E5-A3EC-F4AF986C0FE8}" type="pres">
      <dgm:prSet presAssocID="{D4DAF030-5F04-4477-89C0-E3EBA016F625}" presName="hierChild2" presStyleCnt="0"/>
      <dgm:spPr/>
    </dgm:pt>
    <dgm:pt modelId="{8E468147-5B5A-41AE-A5C3-5DEB045A595B}" type="pres">
      <dgm:prSet presAssocID="{34396FA2-428B-49A7-BFF4-D86C2E9CAFD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C78AD55-9559-463E-9E21-54076960AC85}" type="pres">
      <dgm:prSet presAssocID="{EA443606-EE59-480F-9E41-63FE152241B3}" presName="hierRoot2" presStyleCnt="0"/>
      <dgm:spPr/>
    </dgm:pt>
    <dgm:pt modelId="{4C1A5316-AE69-43AE-936A-1507F5384097}" type="pres">
      <dgm:prSet presAssocID="{EA443606-EE59-480F-9E41-63FE152241B3}" presName="composite2" presStyleCnt="0"/>
      <dgm:spPr/>
    </dgm:pt>
    <dgm:pt modelId="{CD2F57E5-566E-4FC4-90EB-61998C9F786F}" type="pres">
      <dgm:prSet presAssocID="{EA443606-EE59-480F-9E41-63FE152241B3}" presName="background2" presStyleLbl="node2" presStyleIdx="0" presStyleCnt="2"/>
      <dgm:spPr/>
    </dgm:pt>
    <dgm:pt modelId="{D51D07B8-366E-499E-9828-3E00AD94CD18}" type="pres">
      <dgm:prSet presAssocID="{EA443606-EE59-480F-9E41-63FE152241B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2C0C0-3CC0-4C25-9A05-4181A26E8E88}" type="pres">
      <dgm:prSet presAssocID="{EA443606-EE59-480F-9E41-63FE152241B3}" presName="hierChild3" presStyleCnt="0"/>
      <dgm:spPr/>
    </dgm:pt>
    <dgm:pt modelId="{6C3428B4-04D5-4B3D-BE60-26A9572DD7C0}" type="pres">
      <dgm:prSet presAssocID="{DA40D336-610F-4E17-829E-F51E1B7B793C}" presName="Name17" presStyleLbl="parChTrans1D3" presStyleIdx="0" presStyleCnt="7"/>
      <dgm:spPr/>
      <dgm:t>
        <a:bodyPr/>
        <a:lstStyle/>
        <a:p>
          <a:endParaRPr lang="en-US"/>
        </a:p>
      </dgm:t>
    </dgm:pt>
    <dgm:pt modelId="{1395EA91-899A-4536-950E-E458F06018AD}" type="pres">
      <dgm:prSet presAssocID="{C5ED278B-AB8B-46B8-9397-E8B87559C847}" presName="hierRoot3" presStyleCnt="0"/>
      <dgm:spPr/>
    </dgm:pt>
    <dgm:pt modelId="{5D19CB8D-8E59-4AAA-A08F-1E45E5006461}" type="pres">
      <dgm:prSet presAssocID="{C5ED278B-AB8B-46B8-9397-E8B87559C847}" presName="composite3" presStyleCnt="0"/>
      <dgm:spPr/>
    </dgm:pt>
    <dgm:pt modelId="{BF1AEAB4-31A8-4424-8C35-AC6DF2558060}" type="pres">
      <dgm:prSet presAssocID="{C5ED278B-AB8B-46B8-9397-E8B87559C847}" presName="background3" presStyleLbl="node3" presStyleIdx="0" presStyleCnt="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85DBE587-00C4-4ADB-97E7-E86B3C809C21}" type="pres">
      <dgm:prSet presAssocID="{C5ED278B-AB8B-46B8-9397-E8B87559C847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08036D-7164-4641-8CF2-4358B8841F8E}" type="pres">
      <dgm:prSet presAssocID="{C5ED278B-AB8B-46B8-9397-E8B87559C847}" presName="hierChild4" presStyleCnt="0"/>
      <dgm:spPr/>
    </dgm:pt>
    <dgm:pt modelId="{79410CD4-EE60-4BA0-9C55-FCBF74557C13}" type="pres">
      <dgm:prSet presAssocID="{2B8179B6-7364-4E6F-BD07-38FA091E235D}" presName="Name17" presStyleLbl="parChTrans1D3" presStyleIdx="1" presStyleCnt="7"/>
      <dgm:spPr/>
      <dgm:t>
        <a:bodyPr/>
        <a:lstStyle/>
        <a:p>
          <a:endParaRPr lang="en-US"/>
        </a:p>
      </dgm:t>
    </dgm:pt>
    <dgm:pt modelId="{1DDC4BB8-BF37-46F2-856A-52A94B6DB3FF}" type="pres">
      <dgm:prSet presAssocID="{4DEBA225-6FC2-4DAC-BFF1-D1E7D9C4F2DC}" presName="hierRoot3" presStyleCnt="0"/>
      <dgm:spPr/>
    </dgm:pt>
    <dgm:pt modelId="{F1657403-4946-4806-82E9-F376B4AC57B2}" type="pres">
      <dgm:prSet presAssocID="{4DEBA225-6FC2-4DAC-BFF1-D1E7D9C4F2DC}" presName="composite3" presStyleCnt="0"/>
      <dgm:spPr/>
    </dgm:pt>
    <dgm:pt modelId="{F29ED51D-61E2-42C8-9BA0-D1A88FB3DB36}" type="pres">
      <dgm:prSet presAssocID="{4DEBA225-6FC2-4DAC-BFF1-D1E7D9C4F2DC}" presName="background3" presStyleLbl="node3" presStyleIdx="1" presStyleCnt="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744E7F79-F27F-435E-8408-26C0B723F327}" type="pres">
      <dgm:prSet presAssocID="{4DEBA225-6FC2-4DAC-BFF1-D1E7D9C4F2DC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E87B9-1847-4660-9955-B21E0A4BD0BF}" type="pres">
      <dgm:prSet presAssocID="{4DEBA225-6FC2-4DAC-BFF1-D1E7D9C4F2DC}" presName="hierChild4" presStyleCnt="0"/>
      <dgm:spPr/>
    </dgm:pt>
    <dgm:pt modelId="{283E422E-B25F-4403-94D7-80E61C598C9D}" type="pres">
      <dgm:prSet presAssocID="{25AE5AA5-DC0B-400C-9E13-6DDD28FE881E}" presName="Name17" presStyleLbl="parChTrans1D3" presStyleIdx="2" presStyleCnt="7"/>
      <dgm:spPr/>
      <dgm:t>
        <a:bodyPr/>
        <a:lstStyle/>
        <a:p>
          <a:endParaRPr lang="en-US"/>
        </a:p>
      </dgm:t>
    </dgm:pt>
    <dgm:pt modelId="{20A82BAB-581D-45E6-9AF5-C93E3F6AD13F}" type="pres">
      <dgm:prSet presAssocID="{96BA4F4D-EE39-4C37-9D8A-EE2E912B58F3}" presName="hierRoot3" presStyleCnt="0"/>
      <dgm:spPr/>
    </dgm:pt>
    <dgm:pt modelId="{F4880E56-7E13-4998-8190-FC7BB747F820}" type="pres">
      <dgm:prSet presAssocID="{96BA4F4D-EE39-4C37-9D8A-EE2E912B58F3}" presName="composite3" presStyleCnt="0"/>
      <dgm:spPr/>
    </dgm:pt>
    <dgm:pt modelId="{4EADEB11-AA1F-43E7-9A57-C0947657049D}" type="pres">
      <dgm:prSet presAssocID="{96BA4F4D-EE39-4C37-9D8A-EE2E912B58F3}" presName="background3" presStyleLbl="node3" presStyleIdx="2" presStyleCnt="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15D9FC2F-D67C-469D-A8D3-D63E04194279}" type="pres">
      <dgm:prSet presAssocID="{96BA4F4D-EE39-4C37-9D8A-EE2E912B58F3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CE97A-6D1A-40E2-B606-72205294F8DB}" type="pres">
      <dgm:prSet presAssocID="{96BA4F4D-EE39-4C37-9D8A-EE2E912B58F3}" presName="hierChild4" presStyleCnt="0"/>
      <dgm:spPr/>
    </dgm:pt>
    <dgm:pt modelId="{6B16DE49-FA54-42ED-B11D-BC7A341B3D43}" type="pres">
      <dgm:prSet presAssocID="{F42409B8-CB71-4D5B-A255-DA09C519482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9D6ED7F-F5C2-4CB0-9019-9AF18E5118B7}" type="pres">
      <dgm:prSet presAssocID="{AD836CC6-7831-4660-8184-8A5505C99053}" presName="hierRoot2" presStyleCnt="0"/>
      <dgm:spPr/>
    </dgm:pt>
    <dgm:pt modelId="{9438DF52-9AED-43F7-AFD7-86B2BB1FBE43}" type="pres">
      <dgm:prSet presAssocID="{AD836CC6-7831-4660-8184-8A5505C99053}" presName="composite2" presStyleCnt="0"/>
      <dgm:spPr/>
    </dgm:pt>
    <dgm:pt modelId="{AEF9873A-5B4B-4052-8D05-69611A2C9430}" type="pres">
      <dgm:prSet presAssocID="{AD836CC6-7831-4660-8184-8A5505C99053}" presName="background2" presStyleLbl="node2" presStyleIdx="1" presStyleCnt="2"/>
      <dgm:spPr/>
    </dgm:pt>
    <dgm:pt modelId="{E93252B0-C269-44E0-834F-0DF7C68ACC60}" type="pres">
      <dgm:prSet presAssocID="{AD836CC6-7831-4660-8184-8A5505C9905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80230-4F5B-4AE5-8CE1-D12BD5946480}" type="pres">
      <dgm:prSet presAssocID="{AD836CC6-7831-4660-8184-8A5505C99053}" presName="hierChild3" presStyleCnt="0"/>
      <dgm:spPr/>
    </dgm:pt>
    <dgm:pt modelId="{5589D8E6-41A8-4CDF-8520-70E05C37127F}" type="pres">
      <dgm:prSet presAssocID="{3F8CC26B-057E-4E52-AD26-657B71DCA445}" presName="Name17" presStyleLbl="parChTrans1D3" presStyleIdx="3" presStyleCnt="7"/>
      <dgm:spPr/>
      <dgm:t>
        <a:bodyPr/>
        <a:lstStyle/>
        <a:p>
          <a:endParaRPr lang="en-US"/>
        </a:p>
      </dgm:t>
    </dgm:pt>
    <dgm:pt modelId="{1D0A78DA-816E-4249-BE34-C413E4BFEC9E}" type="pres">
      <dgm:prSet presAssocID="{6A816810-CC0F-4D00-B3D2-60550AF1FCB9}" presName="hierRoot3" presStyleCnt="0"/>
      <dgm:spPr/>
    </dgm:pt>
    <dgm:pt modelId="{C01E4534-CD2C-474B-8733-2ADD93A1927D}" type="pres">
      <dgm:prSet presAssocID="{6A816810-CC0F-4D00-B3D2-60550AF1FCB9}" presName="composite3" presStyleCnt="0"/>
      <dgm:spPr/>
    </dgm:pt>
    <dgm:pt modelId="{1DD184A0-C3EE-4F24-93D5-64AAEC649533}" type="pres">
      <dgm:prSet presAssocID="{6A816810-CC0F-4D00-B3D2-60550AF1FCB9}" presName="background3" presStyleLbl="node3" presStyleIdx="3" presStyleCnt="7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56C7A363-9B2F-42A7-BCD1-55CB8AD0FD74}" type="pres">
      <dgm:prSet presAssocID="{6A816810-CC0F-4D00-B3D2-60550AF1FCB9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655AC1-CFF0-48C8-9F84-513C1562E3E9}" type="pres">
      <dgm:prSet presAssocID="{6A816810-CC0F-4D00-B3D2-60550AF1FCB9}" presName="hierChild4" presStyleCnt="0"/>
      <dgm:spPr/>
    </dgm:pt>
    <dgm:pt modelId="{BA6AD3F6-5640-46D8-9F7F-2533017B02EA}" type="pres">
      <dgm:prSet presAssocID="{C9CDF7E6-9BE2-4613-BFBA-C747E7269563}" presName="Name17" presStyleLbl="parChTrans1D3" presStyleIdx="4" presStyleCnt="7"/>
      <dgm:spPr/>
      <dgm:t>
        <a:bodyPr/>
        <a:lstStyle/>
        <a:p>
          <a:endParaRPr lang="en-US"/>
        </a:p>
      </dgm:t>
    </dgm:pt>
    <dgm:pt modelId="{7FF12808-2974-46BA-AAE0-611ADD09D730}" type="pres">
      <dgm:prSet presAssocID="{9A09C63A-630F-4A3D-BCA2-82DE294857AF}" presName="hierRoot3" presStyleCnt="0"/>
      <dgm:spPr/>
    </dgm:pt>
    <dgm:pt modelId="{5CF465B6-039E-40F9-988E-54302DB287C9}" type="pres">
      <dgm:prSet presAssocID="{9A09C63A-630F-4A3D-BCA2-82DE294857AF}" presName="composite3" presStyleCnt="0"/>
      <dgm:spPr/>
    </dgm:pt>
    <dgm:pt modelId="{29FB86C9-823F-496F-B21D-53FD3CE31B6A}" type="pres">
      <dgm:prSet presAssocID="{9A09C63A-630F-4A3D-BCA2-82DE294857AF}" presName="background3" presStyleLbl="node3" presStyleIdx="4" presStyleCnt="7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1759531D-CD2E-44DC-9098-4A6CC7B11FB1}" type="pres">
      <dgm:prSet presAssocID="{9A09C63A-630F-4A3D-BCA2-82DE294857AF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108D6E-DC77-4AC0-A9CB-DE8B7113B7F1}" type="pres">
      <dgm:prSet presAssocID="{9A09C63A-630F-4A3D-BCA2-82DE294857AF}" presName="hierChild4" presStyleCnt="0"/>
      <dgm:spPr/>
    </dgm:pt>
    <dgm:pt modelId="{C8DC9DF6-AA81-4E37-9FCD-ABE0234DF436}" type="pres">
      <dgm:prSet presAssocID="{077A9386-9EE4-4ED8-9C98-4FD5E49B1F3D}" presName="Name17" presStyleLbl="parChTrans1D3" presStyleIdx="5" presStyleCnt="7"/>
      <dgm:spPr/>
      <dgm:t>
        <a:bodyPr/>
        <a:lstStyle/>
        <a:p>
          <a:endParaRPr lang="en-US"/>
        </a:p>
      </dgm:t>
    </dgm:pt>
    <dgm:pt modelId="{DF1B8357-10DF-4DB0-B5CA-FC550DF35206}" type="pres">
      <dgm:prSet presAssocID="{5E4C8AE1-9F9B-4346-9F87-D3EC601C4BF6}" presName="hierRoot3" presStyleCnt="0"/>
      <dgm:spPr/>
    </dgm:pt>
    <dgm:pt modelId="{E8A31E87-7A70-4988-A471-7C259FF2FA80}" type="pres">
      <dgm:prSet presAssocID="{5E4C8AE1-9F9B-4346-9F87-D3EC601C4BF6}" presName="composite3" presStyleCnt="0"/>
      <dgm:spPr/>
    </dgm:pt>
    <dgm:pt modelId="{AAE7B9DF-7442-46B5-8827-6505DD14B8D4}" type="pres">
      <dgm:prSet presAssocID="{5E4C8AE1-9F9B-4346-9F87-D3EC601C4BF6}" presName="background3" presStyleLbl="node3" presStyleIdx="5" presStyleCnt="7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8DD45A35-0BB6-47F4-836D-52EBA83B3D46}" type="pres">
      <dgm:prSet presAssocID="{5E4C8AE1-9F9B-4346-9F87-D3EC601C4BF6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741BCD-2A81-491F-B43C-BF937C053C60}" type="pres">
      <dgm:prSet presAssocID="{5E4C8AE1-9F9B-4346-9F87-D3EC601C4BF6}" presName="hierChild4" presStyleCnt="0"/>
      <dgm:spPr/>
    </dgm:pt>
    <dgm:pt modelId="{B60277D6-9AEE-4E9A-8C35-F22F694E83BB}" type="pres">
      <dgm:prSet presAssocID="{2B9DE77E-22C5-44F8-ABCC-2EE7C64F5EF9}" presName="Name17" presStyleLbl="parChTrans1D3" presStyleIdx="6" presStyleCnt="7"/>
      <dgm:spPr/>
      <dgm:t>
        <a:bodyPr/>
        <a:lstStyle/>
        <a:p>
          <a:endParaRPr lang="en-US"/>
        </a:p>
      </dgm:t>
    </dgm:pt>
    <dgm:pt modelId="{A2BB9153-315C-465F-89BA-CA4EFE738A0B}" type="pres">
      <dgm:prSet presAssocID="{849669C9-8FA7-4593-B5DB-26B2388C1566}" presName="hierRoot3" presStyleCnt="0"/>
      <dgm:spPr/>
    </dgm:pt>
    <dgm:pt modelId="{A74BF212-9206-42D9-8B05-5A6F9D815ED2}" type="pres">
      <dgm:prSet presAssocID="{849669C9-8FA7-4593-B5DB-26B2388C1566}" presName="composite3" presStyleCnt="0"/>
      <dgm:spPr/>
    </dgm:pt>
    <dgm:pt modelId="{DFFC77AC-6AA7-456B-8E68-A2147578F725}" type="pres">
      <dgm:prSet presAssocID="{849669C9-8FA7-4593-B5DB-26B2388C1566}" presName="background3" presStyleLbl="node3" presStyleIdx="6" presStyleCnt="7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B6D54084-4891-4908-9CEC-AF7023EBE849}" type="pres">
      <dgm:prSet presAssocID="{849669C9-8FA7-4593-B5DB-26B2388C1566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899ECC-104E-4E79-8838-03993AF6DD61}" type="pres">
      <dgm:prSet presAssocID="{849669C9-8FA7-4593-B5DB-26B2388C1566}" presName="hierChild4" presStyleCnt="0"/>
      <dgm:spPr/>
    </dgm:pt>
  </dgm:ptLst>
  <dgm:cxnLst>
    <dgm:cxn modelId="{3CB5052E-C27F-4523-AF81-93C75A5BCD82}" type="presOf" srcId="{167DE799-FB18-4ACA-A98D-770923138651}" destId="{943973D6-D63D-4F68-A26C-44633AC4E27C}" srcOrd="0" destOrd="0" presId="urn:microsoft.com/office/officeart/2005/8/layout/hierarchy1"/>
    <dgm:cxn modelId="{30EF1C7D-2BC7-4290-8F35-768A100D9A4B}" srcId="{EA443606-EE59-480F-9E41-63FE152241B3}" destId="{C5ED278B-AB8B-46B8-9397-E8B87559C847}" srcOrd="0" destOrd="0" parTransId="{DA40D336-610F-4E17-829E-F51E1B7B793C}" sibTransId="{5166357A-1836-40CB-A5B2-C1ABD049404C}"/>
    <dgm:cxn modelId="{631B1B45-D6C3-41A8-9E2D-EEEBEFFE46BF}" type="presOf" srcId="{34396FA2-428B-49A7-BFF4-D86C2E9CAFD0}" destId="{8E468147-5B5A-41AE-A5C3-5DEB045A595B}" srcOrd="0" destOrd="0" presId="urn:microsoft.com/office/officeart/2005/8/layout/hierarchy1"/>
    <dgm:cxn modelId="{6545E866-6BF8-4EF0-A4B9-C028AE3B8479}" type="presOf" srcId="{DA40D336-610F-4E17-829E-F51E1B7B793C}" destId="{6C3428B4-04D5-4B3D-BE60-26A9572DD7C0}" srcOrd="0" destOrd="0" presId="urn:microsoft.com/office/officeart/2005/8/layout/hierarchy1"/>
    <dgm:cxn modelId="{B07E7611-81AD-4D25-9D70-42E718E56AE0}" type="presOf" srcId="{5E4C8AE1-9F9B-4346-9F87-D3EC601C4BF6}" destId="{8DD45A35-0BB6-47F4-836D-52EBA83B3D46}" srcOrd="0" destOrd="0" presId="urn:microsoft.com/office/officeart/2005/8/layout/hierarchy1"/>
    <dgm:cxn modelId="{45A76E95-6989-410F-9D38-8B7936C2026C}" srcId="{D4DAF030-5F04-4477-89C0-E3EBA016F625}" destId="{EA443606-EE59-480F-9E41-63FE152241B3}" srcOrd="0" destOrd="0" parTransId="{34396FA2-428B-49A7-BFF4-D86C2E9CAFD0}" sibTransId="{BEC6F6E2-3B4F-4BF3-B253-1980BDC19A5D}"/>
    <dgm:cxn modelId="{2DFD9C9B-DBF7-4834-8EC0-F638A1238780}" type="presOf" srcId="{F42409B8-CB71-4D5B-A255-DA09C5194823}" destId="{6B16DE49-FA54-42ED-B11D-BC7A341B3D43}" srcOrd="0" destOrd="0" presId="urn:microsoft.com/office/officeart/2005/8/layout/hierarchy1"/>
    <dgm:cxn modelId="{C2A0B4D2-D30C-4E46-9AA2-E638760FAC2D}" type="presOf" srcId="{2B9DE77E-22C5-44F8-ABCC-2EE7C64F5EF9}" destId="{B60277D6-9AEE-4E9A-8C35-F22F694E83BB}" srcOrd="0" destOrd="0" presId="urn:microsoft.com/office/officeart/2005/8/layout/hierarchy1"/>
    <dgm:cxn modelId="{516A5575-F3A5-4992-B4A8-4C907DB536EB}" srcId="{EA443606-EE59-480F-9E41-63FE152241B3}" destId="{96BA4F4D-EE39-4C37-9D8A-EE2E912B58F3}" srcOrd="2" destOrd="0" parTransId="{25AE5AA5-DC0B-400C-9E13-6DDD28FE881E}" sibTransId="{3131B9AD-3094-425B-BE03-4494C1141AB4}"/>
    <dgm:cxn modelId="{D845F985-D15C-4897-BF7A-AF0A2D147C61}" type="presOf" srcId="{C9CDF7E6-9BE2-4613-BFBA-C747E7269563}" destId="{BA6AD3F6-5640-46D8-9F7F-2533017B02EA}" srcOrd="0" destOrd="0" presId="urn:microsoft.com/office/officeart/2005/8/layout/hierarchy1"/>
    <dgm:cxn modelId="{8CACB653-C7B9-4A22-8852-C706DF67556B}" srcId="{167DE799-FB18-4ACA-A98D-770923138651}" destId="{D4DAF030-5F04-4477-89C0-E3EBA016F625}" srcOrd="0" destOrd="0" parTransId="{15824FA8-EA4E-4FE1-AFD7-6D8A93040B93}" sibTransId="{6D787E07-46FD-4A55-B743-76FE416F61D0}"/>
    <dgm:cxn modelId="{7940DCE8-98E1-48C1-A133-9FC91BD11049}" type="presOf" srcId="{6A816810-CC0F-4D00-B3D2-60550AF1FCB9}" destId="{56C7A363-9B2F-42A7-BCD1-55CB8AD0FD74}" srcOrd="0" destOrd="0" presId="urn:microsoft.com/office/officeart/2005/8/layout/hierarchy1"/>
    <dgm:cxn modelId="{4E5AA5C3-D6F9-4BFA-9599-83159EED9599}" srcId="{AD836CC6-7831-4660-8184-8A5505C99053}" destId="{5E4C8AE1-9F9B-4346-9F87-D3EC601C4BF6}" srcOrd="2" destOrd="0" parTransId="{077A9386-9EE4-4ED8-9C98-4FD5E49B1F3D}" sibTransId="{8E11797D-B316-4B66-AE1C-8ABBB6B8E40A}"/>
    <dgm:cxn modelId="{C5F082BB-3E32-4270-BC77-7278B3468FA8}" type="presOf" srcId="{3F8CC26B-057E-4E52-AD26-657B71DCA445}" destId="{5589D8E6-41A8-4CDF-8520-70E05C37127F}" srcOrd="0" destOrd="0" presId="urn:microsoft.com/office/officeart/2005/8/layout/hierarchy1"/>
    <dgm:cxn modelId="{1705481F-2A7F-415A-98F8-19553F7B4053}" type="presOf" srcId="{C5ED278B-AB8B-46B8-9397-E8B87559C847}" destId="{85DBE587-00C4-4ADB-97E7-E86B3C809C21}" srcOrd="0" destOrd="0" presId="urn:microsoft.com/office/officeart/2005/8/layout/hierarchy1"/>
    <dgm:cxn modelId="{00F3B80D-4837-4BC6-A73C-FEA5577CFAD4}" type="presOf" srcId="{077A9386-9EE4-4ED8-9C98-4FD5E49B1F3D}" destId="{C8DC9DF6-AA81-4E37-9FCD-ABE0234DF436}" srcOrd="0" destOrd="0" presId="urn:microsoft.com/office/officeart/2005/8/layout/hierarchy1"/>
    <dgm:cxn modelId="{4043D5D4-7D0D-46C2-915F-25365593F3A5}" srcId="{AD836CC6-7831-4660-8184-8A5505C99053}" destId="{849669C9-8FA7-4593-B5DB-26B2388C1566}" srcOrd="3" destOrd="0" parTransId="{2B9DE77E-22C5-44F8-ABCC-2EE7C64F5EF9}" sibTransId="{CD3F2414-B92E-445D-ACD3-79156255B745}"/>
    <dgm:cxn modelId="{58FEBEF4-BB6F-41AE-AFF7-74D1012CF013}" type="presOf" srcId="{D4DAF030-5F04-4477-89C0-E3EBA016F625}" destId="{7BD6B87C-2A36-46CE-A4D2-8781ABB09615}" srcOrd="0" destOrd="0" presId="urn:microsoft.com/office/officeart/2005/8/layout/hierarchy1"/>
    <dgm:cxn modelId="{85E97EFB-DEBE-4B6A-9FBE-94BAB7F4F006}" srcId="{AD836CC6-7831-4660-8184-8A5505C99053}" destId="{6A816810-CC0F-4D00-B3D2-60550AF1FCB9}" srcOrd="0" destOrd="0" parTransId="{3F8CC26B-057E-4E52-AD26-657B71DCA445}" sibTransId="{CAF5172F-4C71-409F-8D75-BB7D671F85E7}"/>
    <dgm:cxn modelId="{536DD356-01CF-4597-9958-5875823A906D}" srcId="{D4DAF030-5F04-4477-89C0-E3EBA016F625}" destId="{AD836CC6-7831-4660-8184-8A5505C99053}" srcOrd="1" destOrd="0" parTransId="{F42409B8-CB71-4D5B-A255-DA09C5194823}" sibTransId="{8930EDD7-6ECE-4FAA-98EA-89E552366300}"/>
    <dgm:cxn modelId="{ADA70F3E-B9EC-459E-9437-969B0BAB4A84}" type="presOf" srcId="{25AE5AA5-DC0B-400C-9E13-6DDD28FE881E}" destId="{283E422E-B25F-4403-94D7-80E61C598C9D}" srcOrd="0" destOrd="0" presId="urn:microsoft.com/office/officeart/2005/8/layout/hierarchy1"/>
    <dgm:cxn modelId="{EE61FC5C-F87A-421A-A705-416F0422F0EF}" srcId="{AD836CC6-7831-4660-8184-8A5505C99053}" destId="{9A09C63A-630F-4A3D-BCA2-82DE294857AF}" srcOrd="1" destOrd="0" parTransId="{C9CDF7E6-9BE2-4613-BFBA-C747E7269563}" sibTransId="{4CE47521-C641-4301-9C6A-D8C7B5D0C2BE}"/>
    <dgm:cxn modelId="{10FDE311-F0AC-49FC-8A81-B9242EA42332}" type="presOf" srcId="{EA443606-EE59-480F-9E41-63FE152241B3}" destId="{D51D07B8-366E-499E-9828-3E00AD94CD18}" srcOrd="0" destOrd="0" presId="urn:microsoft.com/office/officeart/2005/8/layout/hierarchy1"/>
    <dgm:cxn modelId="{5FC90361-2886-4EB0-83CF-A673FC20896B}" type="presOf" srcId="{2B8179B6-7364-4E6F-BD07-38FA091E235D}" destId="{79410CD4-EE60-4BA0-9C55-FCBF74557C13}" srcOrd="0" destOrd="0" presId="urn:microsoft.com/office/officeart/2005/8/layout/hierarchy1"/>
    <dgm:cxn modelId="{110768B2-A57C-40BC-B9E5-EEB7A14B94AE}" type="presOf" srcId="{AD836CC6-7831-4660-8184-8A5505C99053}" destId="{E93252B0-C269-44E0-834F-0DF7C68ACC60}" srcOrd="0" destOrd="0" presId="urn:microsoft.com/office/officeart/2005/8/layout/hierarchy1"/>
    <dgm:cxn modelId="{4E0FBED1-786C-4632-A5D0-1B1B10CC9237}" srcId="{EA443606-EE59-480F-9E41-63FE152241B3}" destId="{4DEBA225-6FC2-4DAC-BFF1-D1E7D9C4F2DC}" srcOrd="1" destOrd="0" parTransId="{2B8179B6-7364-4E6F-BD07-38FA091E235D}" sibTransId="{310BBC0E-F693-4B65-8A18-818E76BE8092}"/>
    <dgm:cxn modelId="{BBDE97C8-46BC-4428-8B7C-2381A913173B}" type="presOf" srcId="{849669C9-8FA7-4593-B5DB-26B2388C1566}" destId="{B6D54084-4891-4908-9CEC-AF7023EBE849}" srcOrd="0" destOrd="0" presId="urn:microsoft.com/office/officeart/2005/8/layout/hierarchy1"/>
    <dgm:cxn modelId="{64F161B1-41AB-411C-AF0C-8FC0AD74E1D2}" type="presOf" srcId="{4DEBA225-6FC2-4DAC-BFF1-D1E7D9C4F2DC}" destId="{744E7F79-F27F-435E-8408-26C0B723F327}" srcOrd="0" destOrd="0" presId="urn:microsoft.com/office/officeart/2005/8/layout/hierarchy1"/>
    <dgm:cxn modelId="{6E1959B2-B977-4DE5-98B3-0031D877BE36}" type="presOf" srcId="{9A09C63A-630F-4A3D-BCA2-82DE294857AF}" destId="{1759531D-CD2E-44DC-9098-4A6CC7B11FB1}" srcOrd="0" destOrd="0" presId="urn:microsoft.com/office/officeart/2005/8/layout/hierarchy1"/>
    <dgm:cxn modelId="{4EA4D17E-03F6-44DF-8BD4-BBAE5EA98911}" type="presOf" srcId="{96BA4F4D-EE39-4C37-9D8A-EE2E912B58F3}" destId="{15D9FC2F-D67C-469D-A8D3-D63E04194279}" srcOrd="0" destOrd="0" presId="urn:microsoft.com/office/officeart/2005/8/layout/hierarchy1"/>
    <dgm:cxn modelId="{8A9E664B-D805-4A42-9066-92411243628F}" type="presParOf" srcId="{943973D6-D63D-4F68-A26C-44633AC4E27C}" destId="{27E14EE2-1552-41BB-9055-21626DAD3D41}" srcOrd="0" destOrd="0" presId="urn:microsoft.com/office/officeart/2005/8/layout/hierarchy1"/>
    <dgm:cxn modelId="{A840C3D4-B598-450F-A7B3-389B94E180E9}" type="presParOf" srcId="{27E14EE2-1552-41BB-9055-21626DAD3D41}" destId="{96D951A7-65C6-4508-87BA-EADFC3DC89A3}" srcOrd="0" destOrd="0" presId="urn:microsoft.com/office/officeart/2005/8/layout/hierarchy1"/>
    <dgm:cxn modelId="{9EBA0F90-E942-487A-B2D7-E3C5EDDAA846}" type="presParOf" srcId="{96D951A7-65C6-4508-87BA-EADFC3DC89A3}" destId="{6044E00D-AD23-492D-ABEE-DEFC46A04182}" srcOrd="0" destOrd="0" presId="urn:microsoft.com/office/officeart/2005/8/layout/hierarchy1"/>
    <dgm:cxn modelId="{86D3D8AD-9215-404F-9515-7BEEBFEB6020}" type="presParOf" srcId="{96D951A7-65C6-4508-87BA-EADFC3DC89A3}" destId="{7BD6B87C-2A36-46CE-A4D2-8781ABB09615}" srcOrd="1" destOrd="0" presId="urn:microsoft.com/office/officeart/2005/8/layout/hierarchy1"/>
    <dgm:cxn modelId="{0B5ED100-6CA3-46F8-B6AE-90DDD2FF813B}" type="presParOf" srcId="{27E14EE2-1552-41BB-9055-21626DAD3D41}" destId="{F2283B1D-83F8-41E5-A3EC-F4AF986C0FE8}" srcOrd="1" destOrd="0" presId="urn:microsoft.com/office/officeart/2005/8/layout/hierarchy1"/>
    <dgm:cxn modelId="{E461DF4E-7F1D-44FE-839A-82293E0B8B9B}" type="presParOf" srcId="{F2283B1D-83F8-41E5-A3EC-F4AF986C0FE8}" destId="{8E468147-5B5A-41AE-A5C3-5DEB045A595B}" srcOrd="0" destOrd="0" presId="urn:microsoft.com/office/officeart/2005/8/layout/hierarchy1"/>
    <dgm:cxn modelId="{757F1E70-EB82-464D-913E-1BDAB6996BCF}" type="presParOf" srcId="{F2283B1D-83F8-41E5-A3EC-F4AF986C0FE8}" destId="{6C78AD55-9559-463E-9E21-54076960AC85}" srcOrd="1" destOrd="0" presId="urn:microsoft.com/office/officeart/2005/8/layout/hierarchy1"/>
    <dgm:cxn modelId="{299F2F5E-46B0-4087-ABF0-1CE50C76521B}" type="presParOf" srcId="{6C78AD55-9559-463E-9E21-54076960AC85}" destId="{4C1A5316-AE69-43AE-936A-1507F5384097}" srcOrd="0" destOrd="0" presId="urn:microsoft.com/office/officeart/2005/8/layout/hierarchy1"/>
    <dgm:cxn modelId="{2CCCCB47-37C0-457F-9F75-84C4F53A4994}" type="presParOf" srcId="{4C1A5316-AE69-43AE-936A-1507F5384097}" destId="{CD2F57E5-566E-4FC4-90EB-61998C9F786F}" srcOrd="0" destOrd="0" presId="urn:microsoft.com/office/officeart/2005/8/layout/hierarchy1"/>
    <dgm:cxn modelId="{F98CED30-B0EB-48FE-A472-A74CC6C4013C}" type="presParOf" srcId="{4C1A5316-AE69-43AE-936A-1507F5384097}" destId="{D51D07B8-366E-499E-9828-3E00AD94CD18}" srcOrd="1" destOrd="0" presId="urn:microsoft.com/office/officeart/2005/8/layout/hierarchy1"/>
    <dgm:cxn modelId="{4675E343-7481-41C3-A6B5-6882E767AE4A}" type="presParOf" srcId="{6C78AD55-9559-463E-9E21-54076960AC85}" destId="{6C52C0C0-3CC0-4C25-9A05-4181A26E8E88}" srcOrd="1" destOrd="0" presId="urn:microsoft.com/office/officeart/2005/8/layout/hierarchy1"/>
    <dgm:cxn modelId="{F0745E5A-3B51-42CE-B3D4-B6C3D2E25804}" type="presParOf" srcId="{6C52C0C0-3CC0-4C25-9A05-4181A26E8E88}" destId="{6C3428B4-04D5-4B3D-BE60-26A9572DD7C0}" srcOrd="0" destOrd="0" presId="urn:microsoft.com/office/officeart/2005/8/layout/hierarchy1"/>
    <dgm:cxn modelId="{C4E089FA-FA25-4CD4-A879-9C534CB839B6}" type="presParOf" srcId="{6C52C0C0-3CC0-4C25-9A05-4181A26E8E88}" destId="{1395EA91-899A-4536-950E-E458F06018AD}" srcOrd="1" destOrd="0" presId="urn:microsoft.com/office/officeart/2005/8/layout/hierarchy1"/>
    <dgm:cxn modelId="{B0A81C82-E0DB-49EB-920C-045A3126F1D9}" type="presParOf" srcId="{1395EA91-899A-4536-950E-E458F06018AD}" destId="{5D19CB8D-8E59-4AAA-A08F-1E45E5006461}" srcOrd="0" destOrd="0" presId="urn:microsoft.com/office/officeart/2005/8/layout/hierarchy1"/>
    <dgm:cxn modelId="{7141A77E-EEC7-4425-A62E-3DAC38619692}" type="presParOf" srcId="{5D19CB8D-8E59-4AAA-A08F-1E45E5006461}" destId="{BF1AEAB4-31A8-4424-8C35-AC6DF2558060}" srcOrd="0" destOrd="0" presId="urn:microsoft.com/office/officeart/2005/8/layout/hierarchy1"/>
    <dgm:cxn modelId="{BB2E88C5-C6E3-4536-96B5-D512DC1DC59D}" type="presParOf" srcId="{5D19CB8D-8E59-4AAA-A08F-1E45E5006461}" destId="{85DBE587-00C4-4ADB-97E7-E86B3C809C21}" srcOrd="1" destOrd="0" presId="urn:microsoft.com/office/officeart/2005/8/layout/hierarchy1"/>
    <dgm:cxn modelId="{F47F5118-0F54-42D0-AD02-B7B7693EE563}" type="presParOf" srcId="{1395EA91-899A-4536-950E-E458F06018AD}" destId="{7708036D-7164-4641-8CF2-4358B8841F8E}" srcOrd="1" destOrd="0" presId="urn:microsoft.com/office/officeart/2005/8/layout/hierarchy1"/>
    <dgm:cxn modelId="{ACFD4C7E-0CD5-48C5-8051-ABA69EC6C59D}" type="presParOf" srcId="{6C52C0C0-3CC0-4C25-9A05-4181A26E8E88}" destId="{79410CD4-EE60-4BA0-9C55-FCBF74557C13}" srcOrd="2" destOrd="0" presId="urn:microsoft.com/office/officeart/2005/8/layout/hierarchy1"/>
    <dgm:cxn modelId="{30DC1034-F6E2-4EBA-883B-AFF260678B51}" type="presParOf" srcId="{6C52C0C0-3CC0-4C25-9A05-4181A26E8E88}" destId="{1DDC4BB8-BF37-46F2-856A-52A94B6DB3FF}" srcOrd="3" destOrd="0" presId="urn:microsoft.com/office/officeart/2005/8/layout/hierarchy1"/>
    <dgm:cxn modelId="{09069A30-A72B-472C-8895-F95B69844268}" type="presParOf" srcId="{1DDC4BB8-BF37-46F2-856A-52A94B6DB3FF}" destId="{F1657403-4946-4806-82E9-F376B4AC57B2}" srcOrd="0" destOrd="0" presId="urn:microsoft.com/office/officeart/2005/8/layout/hierarchy1"/>
    <dgm:cxn modelId="{54E164EA-F58C-407D-9F55-7E4736A1257F}" type="presParOf" srcId="{F1657403-4946-4806-82E9-F376B4AC57B2}" destId="{F29ED51D-61E2-42C8-9BA0-D1A88FB3DB36}" srcOrd="0" destOrd="0" presId="urn:microsoft.com/office/officeart/2005/8/layout/hierarchy1"/>
    <dgm:cxn modelId="{CF03EA0D-7728-4401-89AA-2598E5C5AE1F}" type="presParOf" srcId="{F1657403-4946-4806-82E9-F376B4AC57B2}" destId="{744E7F79-F27F-435E-8408-26C0B723F327}" srcOrd="1" destOrd="0" presId="urn:microsoft.com/office/officeart/2005/8/layout/hierarchy1"/>
    <dgm:cxn modelId="{1DC31E64-5C29-4457-9029-E08411B1E542}" type="presParOf" srcId="{1DDC4BB8-BF37-46F2-856A-52A94B6DB3FF}" destId="{9ABE87B9-1847-4660-9955-B21E0A4BD0BF}" srcOrd="1" destOrd="0" presId="urn:microsoft.com/office/officeart/2005/8/layout/hierarchy1"/>
    <dgm:cxn modelId="{4AEE63FA-DB1E-4592-964A-A53FA3E2B7CB}" type="presParOf" srcId="{6C52C0C0-3CC0-4C25-9A05-4181A26E8E88}" destId="{283E422E-B25F-4403-94D7-80E61C598C9D}" srcOrd="4" destOrd="0" presId="urn:microsoft.com/office/officeart/2005/8/layout/hierarchy1"/>
    <dgm:cxn modelId="{72CE0F45-78AB-442C-952D-4FA93A79D528}" type="presParOf" srcId="{6C52C0C0-3CC0-4C25-9A05-4181A26E8E88}" destId="{20A82BAB-581D-45E6-9AF5-C93E3F6AD13F}" srcOrd="5" destOrd="0" presId="urn:microsoft.com/office/officeart/2005/8/layout/hierarchy1"/>
    <dgm:cxn modelId="{6A5B2D41-9F1B-4A16-88FD-9FF3BF518BAF}" type="presParOf" srcId="{20A82BAB-581D-45E6-9AF5-C93E3F6AD13F}" destId="{F4880E56-7E13-4998-8190-FC7BB747F820}" srcOrd="0" destOrd="0" presId="urn:microsoft.com/office/officeart/2005/8/layout/hierarchy1"/>
    <dgm:cxn modelId="{46DDC1D9-FA91-4D26-A1AD-C69B191C6118}" type="presParOf" srcId="{F4880E56-7E13-4998-8190-FC7BB747F820}" destId="{4EADEB11-AA1F-43E7-9A57-C0947657049D}" srcOrd="0" destOrd="0" presId="urn:microsoft.com/office/officeart/2005/8/layout/hierarchy1"/>
    <dgm:cxn modelId="{24340437-0957-43B9-A80D-8BA49F38882C}" type="presParOf" srcId="{F4880E56-7E13-4998-8190-FC7BB747F820}" destId="{15D9FC2F-D67C-469D-A8D3-D63E04194279}" srcOrd="1" destOrd="0" presId="urn:microsoft.com/office/officeart/2005/8/layout/hierarchy1"/>
    <dgm:cxn modelId="{AEA6E855-4A60-4F5C-A39A-0B1AA83802C3}" type="presParOf" srcId="{20A82BAB-581D-45E6-9AF5-C93E3F6AD13F}" destId="{2A8CE97A-6D1A-40E2-B606-72205294F8DB}" srcOrd="1" destOrd="0" presId="urn:microsoft.com/office/officeart/2005/8/layout/hierarchy1"/>
    <dgm:cxn modelId="{B8B14ECB-E694-4B4B-B498-C79FDBF77DD2}" type="presParOf" srcId="{F2283B1D-83F8-41E5-A3EC-F4AF986C0FE8}" destId="{6B16DE49-FA54-42ED-B11D-BC7A341B3D43}" srcOrd="2" destOrd="0" presId="urn:microsoft.com/office/officeart/2005/8/layout/hierarchy1"/>
    <dgm:cxn modelId="{C645F473-1D6A-4EBC-B8DA-8A59CBD9361C}" type="presParOf" srcId="{F2283B1D-83F8-41E5-A3EC-F4AF986C0FE8}" destId="{79D6ED7F-F5C2-4CB0-9019-9AF18E5118B7}" srcOrd="3" destOrd="0" presId="urn:microsoft.com/office/officeart/2005/8/layout/hierarchy1"/>
    <dgm:cxn modelId="{8DE220EC-2619-4FC4-B9F1-4248DE2A49BF}" type="presParOf" srcId="{79D6ED7F-F5C2-4CB0-9019-9AF18E5118B7}" destId="{9438DF52-9AED-43F7-AFD7-86B2BB1FBE43}" srcOrd="0" destOrd="0" presId="urn:microsoft.com/office/officeart/2005/8/layout/hierarchy1"/>
    <dgm:cxn modelId="{ED1DE4F4-2F4B-49D2-9E40-9F79DF94C301}" type="presParOf" srcId="{9438DF52-9AED-43F7-AFD7-86B2BB1FBE43}" destId="{AEF9873A-5B4B-4052-8D05-69611A2C9430}" srcOrd="0" destOrd="0" presId="urn:microsoft.com/office/officeart/2005/8/layout/hierarchy1"/>
    <dgm:cxn modelId="{3CC81FC9-0BD8-43EF-A533-07E9C512EFB6}" type="presParOf" srcId="{9438DF52-9AED-43F7-AFD7-86B2BB1FBE43}" destId="{E93252B0-C269-44E0-834F-0DF7C68ACC60}" srcOrd="1" destOrd="0" presId="urn:microsoft.com/office/officeart/2005/8/layout/hierarchy1"/>
    <dgm:cxn modelId="{211CE7A4-6336-427D-A7D6-DCE26C54049E}" type="presParOf" srcId="{79D6ED7F-F5C2-4CB0-9019-9AF18E5118B7}" destId="{E1080230-4F5B-4AE5-8CE1-D12BD5946480}" srcOrd="1" destOrd="0" presId="urn:microsoft.com/office/officeart/2005/8/layout/hierarchy1"/>
    <dgm:cxn modelId="{DF2CF60B-DE12-410D-98FA-2AB4F5AAB495}" type="presParOf" srcId="{E1080230-4F5B-4AE5-8CE1-D12BD5946480}" destId="{5589D8E6-41A8-4CDF-8520-70E05C37127F}" srcOrd="0" destOrd="0" presId="urn:microsoft.com/office/officeart/2005/8/layout/hierarchy1"/>
    <dgm:cxn modelId="{68FC4BDA-FA1F-4F1E-A571-514212F09812}" type="presParOf" srcId="{E1080230-4F5B-4AE5-8CE1-D12BD5946480}" destId="{1D0A78DA-816E-4249-BE34-C413E4BFEC9E}" srcOrd="1" destOrd="0" presId="urn:microsoft.com/office/officeart/2005/8/layout/hierarchy1"/>
    <dgm:cxn modelId="{5F00216E-0A94-43FF-AE9E-15FCC79F81B9}" type="presParOf" srcId="{1D0A78DA-816E-4249-BE34-C413E4BFEC9E}" destId="{C01E4534-CD2C-474B-8733-2ADD93A1927D}" srcOrd="0" destOrd="0" presId="urn:microsoft.com/office/officeart/2005/8/layout/hierarchy1"/>
    <dgm:cxn modelId="{69205F41-1E89-493C-90BD-F0B291357EB7}" type="presParOf" srcId="{C01E4534-CD2C-474B-8733-2ADD93A1927D}" destId="{1DD184A0-C3EE-4F24-93D5-64AAEC649533}" srcOrd="0" destOrd="0" presId="urn:microsoft.com/office/officeart/2005/8/layout/hierarchy1"/>
    <dgm:cxn modelId="{39A8C8F2-5AF3-494F-B3C2-9130DB7F4097}" type="presParOf" srcId="{C01E4534-CD2C-474B-8733-2ADD93A1927D}" destId="{56C7A363-9B2F-42A7-BCD1-55CB8AD0FD74}" srcOrd="1" destOrd="0" presId="urn:microsoft.com/office/officeart/2005/8/layout/hierarchy1"/>
    <dgm:cxn modelId="{08FC84D1-2768-4257-9682-2BB990A70E02}" type="presParOf" srcId="{1D0A78DA-816E-4249-BE34-C413E4BFEC9E}" destId="{5E655AC1-CFF0-48C8-9F84-513C1562E3E9}" srcOrd="1" destOrd="0" presId="urn:microsoft.com/office/officeart/2005/8/layout/hierarchy1"/>
    <dgm:cxn modelId="{1D71AFF9-6548-4CA3-B980-959FD4B49191}" type="presParOf" srcId="{E1080230-4F5B-4AE5-8CE1-D12BD5946480}" destId="{BA6AD3F6-5640-46D8-9F7F-2533017B02EA}" srcOrd="2" destOrd="0" presId="urn:microsoft.com/office/officeart/2005/8/layout/hierarchy1"/>
    <dgm:cxn modelId="{3E5F63ED-0D4A-4CF6-82FA-BB82DBF3650B}" type="presParOf" srcId="{E1080230-4F5B-4AE5-8CE1-D12BD5946480}" destId="{7FF12808-2974-46BA-AAE0-611ADD09D730}" srcOrd="3" destOrd="0" presId="urn:microsoft.com/office/officeart/2005/8/layout/hierarchy1"/>
    <dgm:cxn modelId="{A727E41C-B17E-4B5C-861F-1DFE71D75B54}" type="presParOf" srcId="{7FF12808-2974-46BA-AAE0-611ADD09D730}" destId="{5CF465B6-039E-40F9-988E-54302DB287C9}" srcOrd="0" destOrd="0" presId="urn:microsoft.com/office/officeart/2005/8/layout/hierarchy1"/>
    <dgm:cxn modelId="{14C3DD15-53F0-4A1D-94BA-D953356D6D25}" type="presParOf" srcId="{5CF465B6-039E-40F9-988E-54302DB287C9}" destId="{29FB86C9-823F-496F-B21D-53FD3CE31B6A}" srcOrd="0" destOrd="0" presId="urn:microsoft.com/office/officeart/2005/8/layout/hierarchy1"/>
    <dgm:cxn modelId="{DE4F5455-25DA-4FA8-8024-AF7E93CE53CE}" type="presParOf" srcId="{5CF465B6-039E-40F9-988E-54302DB287C9}" destId="{1759531D-CD2E-44DC-9098-4A6CC7B11FB1}" srcOrd="1" destOrd="0" presId="urn:microsoft.com/office/officeart/2005/8/layout/hierarchy1"/>
    <dgm:cxn modelId="{AD57B7C6-CBCC-4D14-8C46-E9C711B9E668}" type="presParOf" srcId="{7FF12808-2974-46BA-AAE0-611ADD09D730}" destId="{98108D6E-DC77-4AC0-A9CB-DE8B7113B7F1}" srcOrd="1" destOrd="0" presId="urn:microsoft.com/office/officeart/2005/8/layout/hierarchy1"/>
    <dgm:cxn modelId="{4947DE73-0083-4B80-B326-1BE74E4D7BE5}" type="presParOf" srcId="{E1080230-4F5B-4AE5-8CE1-D12BD5946480}" destId="{C8DC9DF6-AA81-4E37-9FCD-ABE0234DF436}" srcOrd="4" destOrd="0" presId="urn:microsoft.com/office/officeart/2005/8/layout/hierarchy1"/>
    <dgm:cxn modelId="{70C8FA40-E824-4076-9163-7FC0FB76F353}" type="presParOf" srcId="{E1080230-4F5B-4AE5-8CE1-D12BD5946480}" destId="{DF1B8357-10DF-4DB0-B5CA-FC550DF35206}" srcOrd="5" destOrd="0" presId="urn:microsoft.com/office/officeart/2005/8/layout/hierarchy1"/>
    <dgm:cxn modelId="{3435C677-8D9A-4596-AEBD-C67941299DC0}" type="presParOf" srcId="{DF1B8357-10DF-4DB0-B5CA-FC550DF35206}" destId="{E8A31E87-7A70-4988-A471-7C259FF2FA80}" srcOrd="0" destOrd="0" presId="urn:microsoft.com/office/officeart/2005/8/layout/hierarchy1"/>
    <dgm:cxn modelId="{84C1020A-A3D1-4E5F-95A1-76D76C60E259}" type="presParOf" srcId="{E8A31E87-7A70-4988-A471-7C259FF2FA80}" destId="{AAE7B9DF-7442-46B5-8827-6505DD14B8D4}" srcOrd="0" destOrd="0" presId="urn:microsoft.com/office/officeart/2005/8/layout/hierarchy1"/>
    <dgm:cxn modelId="{20027838-86C8-4C8F-9F3E-71584FC66626}" type="presParOf" srcId="{E8A31E87-7A70-4988-A471-7C259FF2FA80}" destId="{8DD45A35-0BB6-47F4-836D-52EBA83B3D46}" srcOrd="1" destOrd="0" presId="urn:microsoft.com/office/officeart/2005/8/layout/hierarchy1"/>
    <dgm:cxn modelId="{4D174F59-082B-46A7-AF9A-B3963D562F1F}" type="presParOf" srcId="{DF1B8357-10DF-4DB0-B5CA-FC550DF35206}" destId="{60741BCD-2A81-491F-B43C-BF937C053C60}" srcOrd="1" destOrd="0" presId="urn:microsoft.com/office/officeart/2005/8/layout/hierarchy1"/>
    <dgm:cxn modelId="{EDF0DD8C-D177-40AD-9E65-0B3B3D3ED061}" type="presParOf" srcId="{E1080230-4F5B-4AE5-8CE1-D12BD5946480}" destId="{B60277D6-9AEE-4E9A-8C35-F22F694E83BB}" srcOrd="6" destOrd="0" presId="urn:microsoft.com/office/officeart/2005/8/layout/hierarchy1"/>
    <dgm:cxn modelId="{A79A55DB-FBD2-44B3-9A4B-0D4CB157031F}" type="presParOf" srcId="{E1080230-4F5B-4AE5-8CE1-D12BD5946480}" destId="{A2BB9153-315C-465F-89BA-CA4EFE738A0B}" srcOrd="7" destOrd="0" presId="urn:microsoft.com/office/officeart/2005/8/layout/hierarchy1"/>
    <dgm:cxn modelId="{56747F63-1917-4552-BD3D-152767A1070D}" type="presParOf" srcId="{A2BB9153-315C-465F-89BA-CA4EFE738A0B}" destId="{A74BF212-9206-42D9-8B05-5A6F9D815ED2}" srcOrd="0" destOrd="0" presId="urn:microsoft.com/office/officeart/2005/8/layout/hierarchy1"/>
    <dgm:cxn modelId="{7CB97F2F-465C-4565-AF6C-376696A88BD1}" type="presParOf" srcId="{A74BF212-9206-42D9-8B05-5A6F9D815ED2}" destId="{DFFC77AC-6AA7-456B-8E68-A2147578F725}" srcOrd="0" destOrd="0" presId="urn:microsoft.com/office/officeart/2005/8/layout/hierarchy1"/>
    <dgm:cxn modelId="{2867C2AF-F047-4EC1-B101-96FC4C0FAB99}" type="presParOf" srcId="{A74BF212-9206-42D9-8B05-5A6F9D815ED2}" destId="{B6D54084-4891-4908-9CEC-AF7023EBE849}" srcOrd="1" destOrd="0" presId="urn:microsoft.com/office/officeart/2005/8/layout/hierarchy1"/>
    <dgm:cxn modelId="{71CC9040-FFBF-4A1A-88C8-234B32DFA4BD}" type="presParOf" srcId="{A2BB9153-315C-465F-89BA-CA4EFE738A0B}" destId="{B7899ECC-104E-4E79-8838-03993AF6DD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F63F2-679F-4CA3-B573-33A77977FF5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B75BBD-8488-41A5-99E6-834642111D26}">
      <dgm:prSet phldrT="[Text]"/>
      <dgm:spPr/>
      <dgm:t>
        <a:bodyPr/>
        <a:lstStyle/>
        <a:p>
          <a:r>
            <a:rPr lang="en-US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Angle of elevation</a:t>
          </a:r>
          <a:endParaRPr lang="en-US" dirty="0"/>
        </a:p>
      </dgm:t>
    </dgm:pt>
    <dgm:pt modelId="{DCFBADBD-C6B6-4912-93F4-E6332D23ED97}" type="parTrans" cxnId="{7E5A4BDA-CBB3-4532-8D9A-244D7A65DA6E}">
      <dgm:prSet/>
      <dgm:spPr/>
      <dgm:t>
        <a:bodyPr/>
        <a:lstStyle/>
        <a:p>
          <a:endParaRPr lang="en-US"/>
        </a:p>
      </dgm:t>
    </dgm:pt>
    <dgm:pt modelId="{FF895357-309E-4A76-8D6D-C2CF47F5DEA2}" type="sibTrans" cxnId="{7E5A4BDA-CBB3-4532-8D9A-244D7A65DA6E}">
      <dgm:prSet/>
      <dgm:spPr/>
      <dgm:t>
        <a:bodyPr/>
        <a:lstStyle/>
        <a:p>
          <a:endParaRPr lang="en-US"/>
        </a:p>
      </dgm:t>
    </dgm:pt>
    <dgm:pt modelId="{C8B2C6CA-6E98-4E2F-9FFE-03011DAF4636}" type="asst">
      <dgm:prSet phldrT="[Text]"/>
      <dgm:spPr/>
      <dgm:t>
        <a:bodyPr/>
        <a:lstStyle/>
        <a:p>
          <a:r>
            <a:rPr lang="en-US" b="1" dirty="0" smtClean="0"/>
            <a:t>Al-</a:t>
          </a:r>
          <a:r>
            <a:rPr lang="en-US" b="1" dirty="0" err="1" smtClean="0"/>
            <a:t>Biruni&amp;amp;apos;s</a:t>
          </a:r>
          <a:r>
            <a:rPr lang="en-US" b="1" dirty="0" smtClean="0"/>
            <a:t>Classic Experiment</a:t>
          </a:r>
          <a:endParaRPr lang="en-US" dirty="0"/>
        </a:p>
      </dgm:t>
    </dgm:pt>
    <dgm:pt modelId="{ABF85850-F54C-4B0E-905E-2713AD26C6CD}" type="parTrans" cxnId="{E9F84E4E-E615-405F-B099-30EFF57D3DEE}">
      <dgm:prSet/>
      <dgm:spPr>
        <a:ln w="57150"/>
      </dgm:spPr>
      <dgm:t>
        <a:bodyPr/>
        <a:lstStyle/>
        <a:p>
          <a:endParaRPr lang="en-US"/>
        </a:p>
      </dgm:t>
    </dgm:pt>
    <dgm:pt modelId="{CF2ABAD9-FA7B-4419-BF23-7ACC1467CA66}" type="sibTrans" cxnId="{E9F84E4E-E615-405F-B099-30EFF57D3DEE}">
      <dgm:prSet/>
      <dgm:spPr/>
      <dgm:t>
        <a:bodyPr/>
        <a:lstStyle/>
        <a:p>
          <a:endParaRPr lang="en-US"/>
        </a:p>
      </dgm:t>
    </dgm:pt>
    <dgm:pt modelId="{A9F52F95-5E57-43A3-A1F5-8CCB6C91FF48}" type="asst">
      <dgm:prSet/>
      <dgm:spPr/>
      <dgm:t>
        <a:bodyPr/>
        <a:lstStyle/>
        <a:p>
          <a:endParaRPr lang="en-US"/>
        </a:p>
      </dgm:t>
    </dgm:pt>
    <dgm:pt modelId="{6578ECBD-D5C3-46E3-B307-022607F3147C}" type="parTrans" cxnId="{14D002CB-3293-4524-9806-94B6A5F0B9B5}">
      <dgm:prSet/>
      <dgm:spPr>
        <a:ln w="57150"/>
      </dgm:spPr>
      <dgm:t>
        <a:bodyPr/>
        <a:lstStyle/>
        <a:p>
          <a:endParaRPr lang="en-US"/>
        </a:p>
      </dgm:t>
    </dgm:pt>
    <dgm:pt modelId="{44AD1269-4082-4AFD-B6C2-635F0B568314}" type="sibTrans" cxnId="{14D002CB-3293-4524-9806-94B6A5F0B9B5}">
      <dgm:prSet/>
      <dgm:spPr/>
      <dgm:t>
        <a:bodyPr/>
        <a:lstStyle/>
        <a:p>
          <a:endParaRPr lang="en-US"/>
        </a:p>
      </dgm:t>
    </dgm:pt>
    <dgm:pt modelId="{A4306F72-0A69-454D-89F9-D35D6764CFD0}" type="pres">
      <dgm:prSet presAssocID="{197F63F2-679F-4CA3-B573-33A77977FF5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E9FFDC-D096-4CFD-B6A3-528F5ABFA22F}" type="pres">
      <dgm:prSet presAssocID="{27B75BBD-8488-41A5-99E6-834642111D26}" presName="hierRoot1" presStyleCnt="0">
        <dgm:presLayoutVars>
          <dgm:hierBranch val="init"/>
        </dgm:presLayoutVars>
      </dgm:prSet>
      <dgm:spPr/>
    </dgm:pt>
    <dgm:pt modelId="{B01154F5-2E01-49F1-991B-58A82B79A541}" type="pres">
      <dgm:prSet presAssocID="{27B75BBD-8488-41A5-99E6-834642111D26}" presName="rootComposite1" presStyleCnt="0"/>
      <dgm:spPr/>
    </dgm:pt>
    <dgm:pt modelId="{1B5B029C-00D6-43B3-81CA-7CB1D53965FB}" type="pres">
      <dgm:prSet presAssocID="{27B75BBD-8488-41A5-99E6-834642111D2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F5AA5D-2366-4E6D-950E-660E33C29927}" type="pres">
      <dgm:prSet presAssocID="{27B75BBD-8488-41A5-99E6-834642111D26}" presName="topArc1" presStyleLbl="parChTrans1D1" presStyleIdx="0" presStyleCnt="6"/>
      <dgm:spPr>
        <a:ln w="57150">
          <a:solidFill>
            <a:schemeClr val="accent1"/>
          </a:solidFill>
        </a:ln>
      </dgm:spPr>
    </dgm:pt>
    <dgm:pt modelId="{819034C4-B060-4355-9EEB-A76BB9154D10}" type="pres">
      <dgm:prSet presAssocID="{27B75BBD-8488-41A5-99E6-834642111D26}" presName="bottomArc1" presStyleLbl="parChTrans1D1" presStyleIdx="1" presStyleCnt="6"/>
      <dgm:spPr>
        <a:ln w="57150">
          <a:solidFill>
            <a:schemeClr val="accent1"/>
          </a:solidFill>
        </a:ln>
      </dgm:spPr>
    </dgm:pt>
    <dgm:pt modelId="{81CF1FC6-B8F9-4452-B6B8-50EB554D4E59}" type="pres">
      <dgm:prSet presAssocID="{27B75BBD-8488-41A5-99E6-834642111D26}" presName="topConnNode1" presStyleLbl="node1" presStyleIdx="0" presStyleCnt="0"/>
      <dgm:spPr/>
      <dgm:t>
        <a:bodyPr/>
        <a:lstStyle/>
        <a:p>
          <a:endParaRPr lang="en-US"/>
        </a:p>
      </dgm:t>
    </dgm:pt>
    <dgm:pt modelId="{384B2E9C-E05D-4C6A-A552-C0CCBD2FB94E}" type="pres">
      <dgm:prSet presAssocID="{27B75BBD-8488-41A5-99E6-834642111D26}" presName="hierChild2" presStyleCnt="0"/>
      <dgm:spPr/>
    </dgm:pt>
    <dgm:pt modelId="{8AA18E55-8E0B-4B77-A890-015DACDDEF59}" type="pres">
      <dgm:prSet presAssocID="{27B75BBD-8488-41A5-99E6-834642111D26}" presName="hierChild3" presStyleCnt="0"/>
      <dgm:spPr/>
    </dgm:pt>
    <dgm:pt modelId="{E291E3C8-6F90-4694-80BA-BB7269938B8B}" type="pres">
      <dgm:prSet presAssocID="{ABF85850-F54C-4B0E-905E-2713AD26C6CD}" presName="Name101" presStyleLbl="parChTrans1D2" presStyleIdx="0" presStyleCnt="2"/>
      <dgm:spPr/>
      <dgm:t>
        <a:bodyPr/>
        <a:lstStyle/>
        <a:p>
          <a:endParaRPr lang="en-US"/>
        </a:p>
      </dgm:t>
    </dgm:pt>
    <dgm:pt modelId="{0C2BC7E0-A84C-4F05-A4A5-6FB769386AF5}" type="pres">
      <dgm:prSet presAssocID="{C8B2C6CA-6E98-4E2F-9FFE-03011DAF4636}" presName="hierRoot3" presStyleCnt="0">
        <dgm:presLayoutVars>
          <dgm:hierBranch val="init"/>
        </dgm:presLayoutVars>
      </dgm:prSet>
      <dgm:spPr/>
    </dgm:pt>
    <dgm:pt modelId="{CAC2C809-4861-4720-9039-BFD1EB970125}" type="pres">
      <dgm:prSet presAssocID="{C8B2C6CA-6E98-4E2F-9FFE-03011DAF4636}" presName="rootComposite3" presStyleCnt="0"/>
      <dgm:spPr/>
    </dgm:pt>
    <dgm:pt modelId="{5402DC74-46A4-4CBF-975B-A01571F8C55A}" type="pres">
      <dgm:prSet presAssocID="{C8B2C6CA-6E98-4E2F-9FFE-03011DAF4636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4B9155-E8C2-4797-A8B0-73BD24D433E2}" type="pres">
      <dgm:prSet presAssocID="{C8B2C6CA-6E98-4E2F-9FFE-03011DAF4636}" presName="topArc3" presStyleLbl="parChTrans1D1" presStyleIdx="2" presStyleCnt="6"/>
      <dgm:spPr>
        <a:ln w="57150">
          <a:solidFill>
            <a:srgbClr val="00B0F0"/>
          </a:solidFill>
        </a:ln>
      </dgm:spPr>
    </dgm:pt>
    <dgm:pt modelId="{75917359-56A0-4090-9A34-587BE11E1297}" type="pres">
      <dgm:prSet presAssocID="{C8B2C6CA-6E98-4E2F-9FFE-03011DAF4636}" presName="bottomArc3" presStyleLbl="parChTrans1D1" presStyleIdx="3" presStyleCnt="6"/>
      <dgm:spPr>
        <a:ln w="57150">
          <a:solidFill>
            <a:srgbClr val="00B0F0"/>
          </a:solidFill>
        </a:ln>
      </dgm:spPr>
    </dgm:pt>
    <dgm:pt modelId="{8A259FAC-0C7F-4069-AEFC-86073DCB7C1E}" type="pres">
      <dgm:prSet presAssocID="{C8B2C6CA-6E98-4E2F-9FFE-03011DAF4636}" presName="topConnNode3" presStyleLbl="asst1" presStyleIdx="0" presStyleCnt="0"/>
      <dgm:spPr/>
      <dgm:t>
        <a:bodyPr/>
        <a:lstStyle/>
        <a:p>
          <a:endParaRPr lang="en-US"/>
        </a:p>
      </dgm:t>
    </dgm:pt>
    <dgm:pt modelId="{A603C5D9-7134-4F9F-B189-49EFAB34204B}" type="pres">
      <dgm:prSet presAssocID="{C8B2C6CA-6E98-4E2F-9FFE-03011DAF4636}" presName="hierChild6" presStyleCnt="0"/>
      <dgm:spPr/>
    </dgm:pt>
    <dgm:pt modelId="{515BB4E9-53C0-46E9-A235-00B6AF26AC24}" type="pres">
      <dgm:prSet presAssocID="{C8B2C6CA-6E98-4E2F-9FFE-03011DAF4636}" presName="hierChild7" presStyleCnt="0"/>
      <dgm:spPr/>
    </dgm:pt>
    <dgm:pt modelId="{1A7E0309-DC0F-4F3C-9E3C-E63E92AB9B84}" type="pres">
      <dgm:prSet presAssocID="{6578ECBD-D5C3-46E3-B307-022607F3147C}" presName="Name101" presStyleLbl="parChTrans1D2" presStyleIdx="1" presStyleCnt="2"/>
      <dgm:spPr/>
      <dgm:t>
        <a:bodyPr/>
        <a:lstStyle/>
        <a:p>
          <a:endParaRPr lang="en-US"/>
        </a:p>
      </dgm:t>
    </dgm:pt>
    <dgm:pt modelId="{C865B632-C6C1-462B-82E9-BB7F95B8E90B}" type="pres">
      <dgm:prSet presAssocID="{A9F52F95-5E57-43A3-A1F5-8CCB6C91FF48}" presName="hierRoot3" presStyleCnt="0">
        <dgm:presLayoutVars>
          <dgm:hierBranch val="init"/>
        </dgm:presLayoutVars>
      </dgm:prSet>
      <dgm:spPr/>
    </dgm:pt>
    <dgm:pt modelId="{DB33D193-873D-4D35-A424-C1423BA05CE7}" type="pres">
      <dgm:prSet presAssocID="{A9F52F95-5E57-43A3-A1F5-8CCB6C91FF48}" presName="rootComposite3" presStyleCnt="0"/>
      <dgm:spPr/>
    </dgm:pt>
    <dgm:pt modelId="{C68BC475-D642-40BA-AC9B-05A4392BE638}" type="pres">
      <dgm:prSet presAssocID="{A9F52F95-5E57-43A3-A1F5-8CCB6C91FF48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D27A35-A105-4573-8153-F292FD4A3775}" type="pres">
      <dgm:prSet presAssocID="{A9F52F95-5E57-43A3-A1F5-8CCB6C91FF48}" presName="topArc3" presStyleLbl="parChTrans1D1" presStyleIdx="4" presStyleCnt="6"/>
      <dgm:spPr>
        <a:ln w="57150">
          <a:solidFill>
            <a:srgbClr val="00B0F0"/>
          </a:solidFill>
        </a:ln>
      </dgm:spPr>
    </dgm:pt>
    <dgm:pt modelId="{304061F8-C142-46FE-85B0-3F06F89AECA0}" type="pres">
      <dgm:prSet presAssocID="{A9F52F95-5E57-43A3-A1F5-8CCB6C91FF48}" presName="bottomArc3" presStyleLbl="parChTrans1D1" presStyleIdx="5" presStyleCnt="6"/>
      <dgm:spPr>
        <a:ln w="57150">
          <a:solidFill>
            <a:srgbClr val="00B0F0"/>
          </a:solidFill>
        </a:ln>
      </dgm:spPr>
    </dgm:pt>
    <dgm:pt modelId="{181756BF-8027-4234-8C0C-43237128147D}" type="pres">
      <dgm:prSet presAssocID="{A9F52F95-5E57-43A3-A1F5-8CCB6C91FF48}" presName="topConnNode3" presStyleLbl="asst1" presStyleIdx="0" presStyleCnt="0"/>
      <dgm:spPr/>
      <dgm:t>
        <a:bodyPr/>
        <a:lstStyle/>
        <a:p>
          <a:endParaRPr lang="en-US"/>
        </a:p>
      </dgm:t>
    </dgm:pt>
    <dgm:pt modelId="{AA82BFEE-CB7A-4952-AF1A-3CE2D0D64911}" type="pres">
      <dgm:prSet presAssocID="{A9F52F95-5E57-43A3-A1F5-8CCB6C91FF48}" presName="hierChild6" presStyleCnt="0"/>
      <dgm:spPr/>
    </dgm:pt>
    <dgm:pt modelId="{24740AF9-F184-427B-899B-483751CB0BC0}" type="pres">
      <dgm:prSet presAssocID="{A9F52F95-5E57-43A3-A1F5-8CCB6C91FF48}" presName="hierChild7" presStyleCnt="0"/>
      <dgm:spPr/>
    </dgm:pt>
  </dgm:ptLst>
  <dgm:cxnLst>
    <dgm:cxn modelId="{A4B9ABBF-7519-4EC9-A1A0-75292A73583D}" type="presOf" srcId="{27B75BBD-8488-41A5-99E6-834642111D26}" destId="{81CF1FC6-B8F9-4452-B6B8-50EB554D4E59}" srcOrd="1" destOrd="0" presId="urn:microsoft.com/office/officeart/2008/layout/HalfCircleOrganizationChart"/>
    <dgm:cxn modelId="{C24B3C05-98EB-47F5-9629-D5F01A9783B0}" type="presOf" srcId="{197F63F2-679F-4CA3-B573-33A77977FF5C}" destId="{A4306F72-0A69-454D-89F9-D35D6764CFD0}" srcOrd="0" destOrd="0" presId="urn:microsoft.com/office/officeart/2008/layout/HalfCircleOrganizationChart"/>
    <dgm:cxn modelId="{14D002CB-3293-4524-9806-94B6A5F0B9B5}" srcId="{27B75BBD-8488-41A5-99E6-834642111D26}" destId="{A9F52F95-5E57-43A3-A1F5-8CCB6C91FF48}" srcOrd="1" destOrd="0" parTransId="{6578ECBD-D5C3-46E3-B307-022607F3147C}" sibTransId="{44AD1269-4082-4AFD-B6C2-635F0B568314}"/>
    <dgm:cxn modelId="{0D3610BE-1C6B-4D96-8CF1-8C03D7137CC3}" type="presOf" srcId="{ABF85850-F54C-4B0E-905E-2713AD26C6CD}" destId="{E291E3C8-6F90-4694-80BA-BB7269938B8B}" srcOrd="0" destOrd="0" presId="urn:microsoft.com/office/officeart/2008/layout/HalfCircleOrganizationChart"/>
    <dgm:cxn modelId="{38A900D8-4CE6-4067-B064-4108190FC8AD}" type="presOf" srcId="{6578ECBD-D5C3-46E3-B307-022607F3147C}" destId="{1A7E0309-DC0F-4F3C-9E3C-E63E92AB9B84}" srcOrd="0" destOrd="0" presId="urn:microsoft.com/office/officeart/2008/layout/HalfCircleOrganizationChart"/>
    <dgm:cxn modelId="{2AD9B66A-16B6-487C-9D20-2361819089C6}" type="presOf" srcId="{C8B2C6CA-6E98-4E2F-9FFE-03011DAF4636}" destId="{5402DC74-46A4-4CBF-975B-A01571F8C55A}" srcOrd="0" destOrd="0" presId="urn:microsoft.com/office/officeart/2008/layout/HalfCircleOrganizationChart"/>
    <dgm:cxn modelId="{DDA4578F-F6A6-419E-B7FF-BD36DCB021E0}" type="presOf" srcId="{C8B2C6CA-6E98-4E2F-9FFE-03011DAF4636}" destId="{8A259FAC-0C7F-4069-AEFC-86073DCB7C1E}" srcOrd="1" destOrd="0" presId="urn:microsoft.com/office/officeart/2008/layout/HalfCircleOrganizationChart"/>
    <dgm:cxn modelId="{920B5BCF-54EA-4538-AA94-78148C352044}" type="presOf" srcId="{A9F52F95-5E57-43A3-A1F5-8CCB6C91FF48}" destId="{C68BC475-D642-40BA-AC9B-05A4392BE638}" srcOrd="0" destOrd="0" presId="urn:microsoft.com/office/officeart/2008/layout/HalfCircleOrganizationChart"/>
    <dgm:cxn modelId="{7E5A4BDA-CBB3-4532-8D9A-244D7A65DA6E}" srcId="{197F63F2-679F-4CA3-B573-33A77977FF5C}" destId="{27B75BBD-8488-41A5-99E6-834642111D26}" srcOrd="0" destOrd="0" parTransId="{DCFBADBD-C6B6-4912-93F4-E6332D23ED97}" sibTransId="{FF895357-309E-4A76-8D6D-C2CF47F5DEA2}"/>
    <dgm:cxn modelId="{270004E2-2382-400D-81CF-1525E666F98F}" type="presOf" srcId="{27B75BBD-8488-41A5-99E6-834642111D26}" destId="{1B5B029C-00D6-43B3-81CA-7CB1D53965FB}" srcOrd="0" destOrd="0" presId="urn:microsoft.com/office/officeart/2008/layout/HalfCircleOrganizationChart"/>
    <dgm:cxn modelId="{E9F84E4E-E615-405F-B099-30EFF57D3DEE}" srcId="{27B75BBD-8488-41A5-99E6-834642111D26}" destId="{C8B2C6CA-6E98-4E2F-9FFE-03011DAF4636}" srcOrd="0" destOrd="0" parTransId="{ABF85850-F54C-4B0E-905E-2713AD26C6CD}" sibTransId="{CF2ABAD9-FA7B-4419-BF23-7ACC1467CA66}"/>
    <dgm:cxn modelId="{C50465D5-8917-4984-B6DD-001861635D1F}" type="presOf" srcId="{A9F52F95-5E57-43A3-A1F5-8CCB6C91FF48}" destId="{181756BF-8027-4234-8C0C-43237128147D}" srcOrd="1" destOrd="0" presId="urn:microsoft.com/office/officeart/2008/layout/HalfCircleOrganizationChart"/>
    <dgm:cxn modelId="{3F70DB9D-D9F5-44BE-A62A-042A391BE4B2}" type="presParOf" srcId="{A4306F72-0A69-454D-89F9-D35D6764CFD0}" destId="{9BE9FFDC-D096-4CFD-B6A3-528F5ABFA22F}" srcOrd="0" destOrd="0" presId="urn:microsoft.com/office/officeart/2008/layout/HalfCircleOrganizationChart"/>
    <dgm:cxn modelId="{89A4B88D-A3A4-4FF7-B095-3CAD11C97D84}" type="presParOf" srcId="{9BE9FFDC-D096-4CFD-B6A3-528F5ABFA22F}" destId="{B01154F5-2E01-49F1-991B-58A82B79A541}" srcOrd="0" destOrd="0" presId="urn:microsoft.com/office/officeart/2008/layout/HalfCircleOrganizationChart"/>
    <dgm:cxn modelId="{DB2099CD-0804-4537-AF7D-58A058928EE6}" type="presParOf" srcId="{B01154F5-2E01-49F1-991B-58A82B79A541}" destId="{1B5B029C-00D6-43B3-81CA-7CB1D53965FB}" srcOrd="0" destOrd="0" presId="urn:microsoft.com/office/officeart/2008/layout/HalfCircleOrganizationChart"/>
    <dgm:cxn modelId="{6CCA7A48-6461-4A49-AA02-95C7D75D122F}" type="presParOf" srcId="{B01154F5-2E01-49F1-991B-58A82B79A541}" destId="{71F5AA5D-2366-4E6D-950E-660E33C29927}" srcOrd="1" destOrd="0" presId="urn:microsoft.com/office/officeart/2008/layout/HalfCircleOrganizationChart"/>
    <dgm:cxn modelId="{F695466B-B1FD-4EEB-AC08-C9D082A909EE}" type="presParOf" srcId="{B01154F5-2E01-49F1-991B-58A82B79A541}" destId="{819034C4-B060-4355-9EEB-A76BB9154D10}" srcOrd="2" destOrd="0" presId="urn:microsoft.com/office/officeart/2008/layout/HalfCircleOrganizationChart"/>
    <dgm:cxn modelId="{5FBCED44-A52C-4D50-9C1F-3A496D59407C}" type="presParOf" srcId="{B01154F5-2E01-49F1-991B-58A82B79A541}" destId="{81CF1FC6-B8F9-4452-B6B8-50EB554D4E59}" srcOrd="3" destOrd="0" presId="urn:microsoft.com/office/officeart/2008/layout/HalfCircleOrganizationChart"/>
    <dgm:cxn modelId="{26A0EA71-ADC2-41F0-9B77-3466DD4CD751}" type="presParOf" srcId="{9BE9FFDC-D096-4CFD-B6A3-528F5ABFA22F}" destId="{384B2E9C-E05D-4C6A-A552-C0CCBD2FB94E}" srcOrd="1" destOrd="0" presId="urn:microsoft.com/office/officeart/2008/layout/HalfCircleOrganizationChart"/>
    <dgm:cxn modelId="{8DF9FB4B-F776-4F00-9D1A-A67A2F7638D9}" type="presParOf" srcId="{9BE9FFDC-D096-4CFD-B6A3-528F5ABFA22F}" destId="{8AA18E55-8E0B-4B77-A890-015DACDDEF59}" srcOrd="2" destOrd="0" presId="urn:microsoft.com/office/officeart/2008/layout/HalfCircleOrganizationChart"/>
    <dgm:cxn modelId="{FFB87104-742D-40F9-A9A9-AF24354F3766}" type="presParOf" srcId="{8AA18E55-8E0B-4B77-A890-015DACDDEF59}" destId="{E291E3C8-6F90-4694-80BA-BB7269938B8B}" srcOrd="0" destOrd="0" presId="urn:microsoft.com/office/officeart/2008/layout/HalfCircleOrganizationChart"/>
    <dgm:cxn modelId="{2FF1F04F-7728-49CF-B23F-FF4382FB2C74}" type="presParOf" srcId="{8AA18E55-8E0B-4B77-A890-015DACDDEF59}" destId="{0C2BC7E0-A84C-4F05-A4A5-6FB769386AF5}" srcOrd="1" destOrd="0" presId="urn:microsoft.com/office/officeart/2008/layout/HalfCircleOrganizationChart"/>
    <dgm:cxn modelId="{D9D3374F-4098-4C88-9002-466CF9122401}" type="presParOf" srcId="{0C2BC7E0-A84C-4F05-A4A5-6FB769386AF5}" destId="{CAC2C809-4861-4720-9039-BFD1EB970125}" srcOrd="0" destOrd="0" presId="urn:microsoft.com/office/officeart/2008/layout/HalfCircleOrganizationChart"/>
    <dgm:cxn modelId="{1E477EB0-8D18-4F7E-81AB-23E95BDEE02F}" type="presParOf" srcId="{CAC2C809-4861-4720-9039-BFD1EB970125}" destId="{5402DC74-46A4-4CBF-975B-A01571F8C55A}" srcOrd="0" destOrd="0" presId="urn:microsoft.com/office/officeart/2008/layout/HalfCircleOrganizationChart"/>
    <dgm:cxn modelId="{2961AFF0-3609-4E9C-ABE3-288331FDB4F8}" type="presParOf" srcId="{CAC2C809-4861-4720-9039-BFD1EB970125}" destId="{894B9155-E8C2-4797-A8B0-73BD24D433E2}" srcOrd="1" destOrd="0" presId="urn:microsoft.com/office/officeart/2008/layout/HalfCircleOrganizationChart"/>
    <dgm:cxn modelId="{2653E027-A2A1-4574-8225-D28625E7C591}" type="presParOf" srcId="{CAC2C809-4861-4720-9039-BFD1EB970125}" destId="{75917359-56A0-4090-9A34-587BE11E1297}" srcOrd="2" destOrd="0" presId="urn:microsoft.com/office/officeart/2008/layout/HalfCircleOrganizationChart"/>
    <dgm:cxn modelId="{A96CB229-2E6F-47E1-96E7-D27FCE5836BC}" type="presParOf" srcId="{CAC2C809-4861-4720-9039-BFD1EB970125}" destId="{8A259FAC-0C7F-4069-AEFC-86073DCB7C1E}" srcOrd="3" destOrd="0" presId="urn:microsoft.com/office/officeart/2008/layout/HalfCircleOrganizationChart"/>
    <dgm:cxn modelId="{01515685-649F-4AD5-8016-70DDCCE4BBF2}" type="presParOf" srcId="{0C2BC7E0-A84C-4F05-A4A5-6FB769386AF5}" destId="{A603C5D9-7134-4F9F-B189-49EFAB34204B}" srcOrd="1" destOrd="0" presId="urn:microsoft.com/office/officeart/2008/layout/HalfCircleOrganizationChart"/>
    <dgm:cxn modelId="{98A6420D-E66A-4997-9784-DE57E6693C4A}" type="presParOf" srcId="{0C2BC7E0-A84C-4F05-A4A5-6FB769386AF5}" destId="{515BB4E9-53C0-46E9-A235-00B6AF26AC24}" srcOrd="2" destOrd="0" presId="urn:microsoft.com/office/officeart/2008/layout/HalfCircleOrganizationChart"/>
    <dgm:cxn modelId="{A793ECB2-9C12-4314-9090-EE98A337889A}" type="presParOf" srcId="{8AA18E55-8E0B-4B77-A890-015DACDDEF59}" destId="{1A7E0309-DC0F-4F3C-9E3C-E63E92AB9B84}" srcOrd="2" destOrd="0" presId="urn:microsoft.com/office/officeart/2008/layout/HalfCircleOrganizationChart"/>
    <dgm:cxn modelId="{E353C0CF-7DD5-45CF-8B49-6B2638B391A6}" type="presParOf" srcId="{8AA18E55-8E0B-4B77-A890-015DACDDEF59}" destId="{C865B632-C6C1-462B-82E9-BB7F95B8E90B}" srcOrd="3" destOrd="0" presId="urn:microsoft.com/office/officeart/2008/layout/HalfCircleOrganizationChart"/>
    <dgm:cxn modelId="{876BA9F6-42DD-4C98-9C6C-6F78BF23BCF2}" type="presParOf" srcId="{C865B632-C6C1-462B-82E9-BB7F95B8E90B}" destId="{DB33D193-873D-4D35-A424-C1423BA05CE7}" srcOrd="0" destOrd="0" presId="urn:microsoft.com/office/officeart/2008/layout/HalfCircleOrganizationChart"/>
    <dgm:cxn modelId="{FE5D4740-A42F-4957-A52F-8C535F877AC7}" type="presParOf" srcId="{DB33D193-873D-4D35-A424-C1423BA05CE7}" destId="{C68BC475-D642-40BA-AC9B-05A4392BE638}" srcOrd="0" destOrd="0" presId="urn:microsoft.com/office/officeart/2008/layout/HalfCircleOrganizationChart"/>
    <dgm:cxn modelId="{ECF77F46-6691-42A3-8DA7-31F8BCDB0CB8}" type="presParOf" srcId="{DB33D193-873D-4D35-A424-C1423BA05CE7}" destId="{82D27A35-A105-4573-8153-F292FD4A3775}" srcOrd="1" destOrd="0" presId="urn:microsoft.com/office/officeart/2008/layout/HalfCircleOrganizationChart"/>
    <dgm:cxn modelId="{80CB009E-931E-4204-A86A-1433D64E040C}" type="presParOf" srcId="{DB33D193-873D-4D35-A424-C1423BA05CE7}" destId="{304061F8-C142-46FE-85B0-3F06F89AECA0}" srcOrd="2" destOrd="0" presId="urn:microsoft.com/office/officeart/2008/layout/HalfCircleOrganizationChart"/>
    <dgm:cxn modelId="{EAFB28B7-F915-4C83-9370-FE4F712D4C4B}" type="presParOf" srcId="{DB33D193-873D-4D35-A424-C1423BA05CE7}" destId="{181756BF-8027-4234-8C0C-43237128147D}" srcOrd="3" destOrd="0" presId="urn:microsoft.com/office/officeart/2008/layout/HalfCircleOrganizationChart"/>
    <dgm:cxn modelId="{29D48E40-550C-48BF-B7B3-83D55D89B1FD}" type="presParOf" srcId="{C865B632-C6C1-462B-82E9-BB7F95B8E90B}" destId="{AA82BFEE-CB7A-4952-AF1A-3CE2D0D64911}" srcOrd="1" destOrd="0" presId="urn:microsoft.com/office/officeart/2008/layout/HalfCircleOrganizationChart"/>
    <dgm:cxn modelId="{7266D252-0F96-4256-AA60-411DB2C958A5}" type="presParOf" srcId="{C865B632-C6C1-462B-82E9-BB7F95B8E90B}" destId="{24740AF9-F184-427B-899B-483751CB0BC0}" srcOrd="2" destOrd="0" presId="urn:microsoft.com/office/officeart/2008/layout/HalfCircleOrganizationChart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095BE2-7334-4EDF-AD2D-EB154F7E4D1A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56DBFA-D87D-4CE3-8314-6597C14BE21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 astrolabe</a:t>
          </a:r>
          <a:endParaRPr lang="en-US" dirty="0">
            <a:solidFill>
              <a:schemeClr val="tx1"/>
            </a:solidFill>
          </a:endParaRPr>
        </a:p>
      </dgm:t>
    </dgm:pt>
    <dgm:pt modelId="{41F2A84D-7B0F-411C-A36D-8B42D4F3E273}" type="parTrans" cxnId="{22796431-EA5C-4872-8BB2-1E3BFBC5E996}">
      <dgm:prSet/>
      <dgm:spPr/>
      <dgm:t>
        <a:bodyPr/>
        <a:lstStyle/>
        <a:p>
          <a:endParaRPr lang="en-US"/>
        </a:p>
      </dgm:t>
    </dgm:pt>
    <dgm:pt modelId="{D0317D02-CD71-421E-9F1E-EE6E013E5EBE}" type="sibTrans" cxnId="{22796431-EA5C-4872-8BB2-1E3BFBC5E996}">
      <dgm:prSet/>
      <dgm:spPr/>
      <dgm:t>
        <a:bodyPr/>
        <a:lstStyle/>
        <a:p>
          <a:endParaRPr lang="en-US"/>
        </a:p>
      </dgm:t>
    </dgm:pt>
    <dgm:pt modelId="{01D5C627-E580-4E03-9A62-9FCE4E38172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Knowledge of trigonometry</a:t>
          </a:r>
          <a:endParaRPr lang="en-US" dirty="0">
            <a:solidFill>
              <a:schemeClr val="tx1"/>
            </a:solidFill>
          </a:endParaRPr>
        </a:p>
      </dgm:t>
    </dgm:pt>
    <dgm:pt modelId="{94265143-F211-4430-A27B-7E60D79BE432}" type="parTrans" cxnId="{26FA507C-DDA5-4621-916A-E3616DE5E4BB}">
      <dgm:prSet/>
      <dgm:spPr/>
      <dgm:t>
        <a:bodyPr/>
        <a:lstStyle/>
        <a:p>
          <a:endParaRPr lang="en-US"/>
        </a:p>
      </dgm:t>
    </dgm:pt>
    <dgm:pt modelId="{DF1FE7EC-967D-437F-8A93-DF3B8BC53DE1}" type="sibTrans" cxnId="{26FA507C-DDA5-4621-916A-E3616DE5E4BB}">
      <dgm:prSet/>
      <dgm:spPr/>
      <dgm:t>
        <a:bodyPr/>
        <a:lstStyle/>
        <a:p>
          <a:endParaRPr lang="en-US"/>
        </a:p>
      </dgm:t>
    </dgm:pt>
    <dgm:pt modelId="{1641154D-A19D-4BD7-ACD2-7DD4CDB2FAA1}">
      <dgm:prSet phldrT="[Text]"/>
      <dgm:spPr/>
      <dgm:t>
        <a:bodyPr/>
        <a:lstStyle/>
        <a:p>
          <a:r>
            <a:rPr lang="en-US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Angle of elevation</a:t>
          </a:r>
          <a:endParaRPr lang="en-US" dirty="0">
            <a:solidFill>
              <a:schemeClr val="tx1"/>
            </a:solidFill>
          </a:endParaRPr>
        </a:p>
      </dgm:t>
    </dgm:pt>
    <dgm:pt modelId="{5E411753-F51D-4A0B-BFD3-47F19B18B33C}" type="sibTrans" cxnId="{DB97D769-44A7-40C8-B08C-51D79454222C}">
      <dgm:prSet/>
      <dgm:spPr/>
      <dgm:t>
        <a:bodyPr/>
        <a:lstStyle/>
        <a:p>
          <a:endParaRPr lang="en-US"/>
        </a:p>
      </dgm:t>
    </dgm:pt>
    <dgm:pt modelId="{0C90A5D4-08EC-473F-8096-966A8E9B4AA1}" type="parTrans" cxnId="{DB97D769-44A7-40C8-B08C-51D79454222C}">
      <dgm:prSet/>
      <dgm:spPr/>
      <dgm:t>
        <a:bodyPr/>
        <a:lstStyle/>
        <a:p>
          <a:endParaRPr lang="en-US"/>
        </a:p>
      </dgm:t>
    </dgm:pt>
    <dgm:pt modelId="{28BA341E-DC55-44D1-8066-381CF477897D}" type="pres">
      <dgm:prSet presAssocID="{70095BE2-7334-4EDF-AD2D-EB154F7E4D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330A6E-FAEA-4DFC-B4AF-ADA26E224BF9}" type="pres">
      <dgm:prSet presAssocID="{1641154D-A19D-4BD7-ACD2-7DD4CDB2FAA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7A924AF-82A4-41EF-8A3F-2F6E2C219498}" type="pres">
      <dgm:prSet presAssocID="{1641154D-A19D-4BD7-ACD2-7DD4CDB2FAA1}" presName="rootComposite1" presStyleCnt="0"/>
      <dgm:spPr/>
      <dgm:t>
        <a:bodyPr/>
        <a:lstStyle/>
        <a:p>
          <a:endParaRPr lang="en-US"/>
        </a:p>
      </dgm:t>
    </dgm:pt>
    <dgm:pt modelId="{3822E228-8B0E-437A-B6A1-514C2F6B6D37}" type="pres">
      <dgm:prSet presAssocID="{1641154D-A19D-4BD7-ACD2-7DD4CDB2FAA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64A88E-3306-43AD-BA18-F439C2D53481}" type="pres">
      <dgm:prSet presAssocID="{1641154D-A19D-4BD7-ACD2-7DD4CDB2FAA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51BCD6-4D4E-42A4-B2EA-703E2B8B5FBE}" type="pres">
      <dgm:prSet presAssocID="{1641154D-A19D-4BD7-ACD2-7DD4CDB2FAA1}" presName="hierChild2" presStyleCnt="0"/>
      <dgm:spPr/>
      <dgm:t>
        <a:bodyPr/>
        <a:lstStyle/>
        <a:p>
          <a:endParaRPr lang="en-US"/>
        </a:p>
      </dgm:t>
    </dgm:pt>
    <dgm:pt modelId="{F28D763F-CC1B-4F55-BECB-E491D6C5BA2E}" type="pres">
      <dgm:prSet presAssocID="{41F2A84D-7B0F-411C-A36D-8B42D4F3E273}" presName="Name64" presStyleLbl="parChTrans1D2" presStyleIdx="0" presStyleCnt="2"/>
      <dgm:spPr/>
      <dgm:t>
        <a:bodyPr/>
        <a:lstStyle/>
        <a:p>
          <a:endParaRPr lang="en-US"/>
        </a:p>
      </dgm:t>
    </dgm:pt>
    <dgm:pt modelId="{7EE374C9-B606-496C-99B2-1B99554787FA}" type="pres">
      <dgm:prSet presAssocID="{1756DBFA-D87D-4CE3-8314-6597C14BE21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42A0D5A-0449-4B51-924D-2977E6C8ACD7}" type="pres">
      <dgm:prSet presAssocID="{1756DBFA-D87D-4CE3-8314-6597C14BE217}" presName="rootComposite" presStyleCnt="0"/>
      <dgm:spPr/>
      <dgm:t>
        <a:bodyPr/>
        <a:lstStyle/>
        <a:p>
          <a:endParaRPr lang="en-US"/>
        </a:p>
      </dgm:t>
    </dgm:pt>
    <dgm:pt modelId="{42566F71-CC6F-45CE-83D8-50BA0AE3B441}" type="pres">
      <dgm:prSet presAssocID="{1756DBFA-D87D-4CE3-8314-6597C14BE21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EC53B0-B96B-44F7-B439-CE6AE8555955}" type="pres">
      <dgm:prSet presAssocID="{1756DBFA-D87D-4CE3-8314-6597C14BE217}" presName="rootConnector" presStyleLbl="node2" presStyleIdx="0" presStyleCnt="2"/>
      <dgm:spPr/>
      <dgm:t>
        <a:bodyPr/>
        <a:lstStyle/>
        <a:p>
          <a:endParaRPr lang="en-US"/>
        </a:p>
      </dgm:t>
    </dgm:pt>
    <dgm:pt modelId="{8D5B80D2-2B9B-4267-BBF1-A1ADB9A86A98}" type="pres">
      <dgm:prSet presAssocID="{1756DBFA-D87D-4CE3-8314-6597C14BE217}" presName="hierChild4" presStyleCnt="0"/>
      <dgm:spPr/>
      <dgm:t>
        <a:bodyPr/>
        <a:lstStyle/>
        <a:p>
          <a:endParaRPr lang="en-US"/>
        </a:p>
      </dgm:t>
    </dgm:pt>
    <dgm:pt modelId="{A047951C-A8D8-4FD8-880C-C0365A9C0143}" type="pres">
      <dgm:prSet presAssocID="{1756DBFA-D87D-4CE3-8314-6597C14BE217}" presName="hierChild5" presStyleCnt="0"/>
      <dgm:spPr/>
      <dgm:t>
        <a:bodyPr/>
        <a:lstStyle/>
        <a:p>
          <a:endParaRPr lang="en-US"/>
        </a:p>
      </dgm:t>
    </dgm:pt>
    <dgm:pt modelId="{DDFDFC10-CC57-4A93-94C6-7020DCFE931F}" type="pres">
      <dgm:prSet presAssocID="{94265143-F211-4430-A27B-7E60D79BE432}" presName="Name64" presStyleLbl="parChTrans1D2" presStyleIdx="1" presStyleCnt="2"/>
      <dgm:spPr/>
      <dgm:t>
        <a:bodyPr/>
        <a:lstStyle/>
        <a:p>
          <a:endParaRPr lang="en-US"/>
        </a:p>
      </dgm:t>
    </dgm:pt>
    <dgm:pt modelId="{AF41DEB0-1E44-4CCF-8633-1FCB303BE64B}" type="pres">
      <dgm:prSet presAssocID="{01D5C627-E580-4E03-9A62-9FCE4E3817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3B5B543-7F45-4EDF-99BA-3E0327793789}" type="pres">
      <dgm:prSet presAssocID="{01D5C627-E580-4E03-9A62-9FCE4E381723}" presName="rootComposite" presStyleCnt="0"/>
      <dgm:spPr/>
      <dgm:t>
        <a:bodyPr/>
        <a:lstStyle/>
        <a:p>
          <a:endParaRPr lang="en-US"/>
        </a:p>
      </dgm:t>
    </dgm:pt>
    <dgm:pt modelId="{C021EE0E-FC27-4D58-8A21-70C0959E6D42}" type="pres">
      <dgm:prSet presAssocID="{01D5C627-E580-4E03-9A62-9FCE4E381723}" presName="rootText" presStyleLbl="node2" presStyleIdx="1" presStyleCnt="2" custLinFactNeighborX="1396" custLinFactNeighborY="-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2B99F7-0DA4-4FC1-B106-9C755DC7AEF5}" type="pres">
      <dgm:prSet presAssocID="{01D5C627-E580-4E03-9A62-9FCE4E381723}" presName="rootConnector" presStyleLbl="node2" presStyleIdx="1" presStyleCnt="2"/>
      <dgm:spPr/>
      <dgm:t>
        <a:bodyPr/>
        <a:lstStyle/>
        <a:p>
          <a:endParaRPr lang="en-US"/>
        </a:p>
      </dgm:t>
    </dgm:pt>
    <dgm:pt modelId="{7556A73A-D491-40A1-8D91-17A6DBDB76E8}" type="pres">
      <dgm:prSet presAssocID="{01D5C627-E580-4E03-9A62-9FCE4E381723}" presName="hierChild4" presStyleCnt="0"/>
      <dgm:spPr/>
      <dgm:t>
        <a:bodyPr/>
        <a:lstStyle/>
        <a:p>
          <a:endParaRPr lang="en-US"/>
        </a:p>
      </dgm:t>
    </dgm:pt>
    <dgm:pt modelId="{B716B0CA-39F4-4253-B028-3E445175124C}" type="pres">
      <dgm:prSet presAssocID="{01D5C627-E580-4E03-9A62-9FCE4E381723}" presName="hierChild5" presStyleCnt="0"/>
      <dgm:spPr/>
      <dgm:t>
        <a:bodyPr/>
        <a:lstStyle/>
        <a:p>
          <a:endParaRPr lang="en-US"/>
        </a:p>
      </dgm:t>
    </dgm:pt>
    <dgm:pt modelId="{6D8478F9-00C3-4D5A-9AA9-B1D9066A3CAE}" type="pres">
      <dgm:prSet presAssocID="{1641154D-A19D-4BD7-ACD2-7DD4CDB2FAA1}" presName="hierChild3" presStyleCnt="0"/>
      <dgm:spPr/>
      <dgm:t>
        <a:bodyPr/>
        <a:lstStyle/>
        <a:p>
          <a:endParaRPr lang="en-US"/>
        </a:p>
      </dgm:t>
    </dgm:pt>
  </dgm:ptLst>
  <dgm:cxnLst>
    <dgm:cxn modelId="{CE157F15-4727-4356-9176-EBDCAB483657}" type="presOf" srcId="{1756DBFA-D87D-4CE3-8314-6597C14BE217}" destId="{42566F71-CC6F-45CE-83D8-50BA0AE3B441}" srcOrd="0" destOrd="0" presId="urn:microsoft.com/office/officeart/2009/3/layout/HorizontalOrganizationChart"/>
    <dgm:cxn modelId="{F2393E50-6F47-4A4B-A62A-A43EDC5503FF}" type="presOf" srcId="{41F2A84D-7B0F-411C-A36D-8B42D4F3E273}" destId="{F28D763F-CC1B-4F55-BECB-E491D6C5BA2E}" srcOrd="0" destOrd="0" presId="urn:microsoft.com/office/officeart/2009/3/layout/HorizontalOrganizationChart"/>
    <dgm:cxn modelId="{26FA507C-DDA5-4621-916A-E3616DE5E4BB}" srcId="{1641154D-A19D-4BD7-ACD2-7DD4CDB2FAA1}" destId="{01D5C627-E580-4E03-9A62-9FCE4E381723}" srcOrd="1" destOrd="0" parTransId="{94265143-F211-4430-A27B-7E60D79BE432}" sibTransId="{DF1FE7EC-967D-437F-8A93-DF3B8BC53DE1}"/>
    <dgm:cxn modelId="{22796431-EA5C-4872-8BB2-1E3BFBC5E996}" srcId="{1641154D-A19D-4BD7-ACD2-7DD4CDB2FAA1}" destId="{1756DBFA-D87D-4CE3-8314-6597C14BE217}" srcOrd="0" destOrd="0" parTransId="{41F2A84D-7B0F-411C-A36D-8B42D4F3E273}" sibTransId="{D0317D02-CD71-421E-9F1E-EE6E013E5EBE}"/>
    <dgm:cxn modelId="{68B97C9D-3E9C-48A3-B161-12DA30EDAE06}" type="presOf" srcId="{70095BE2-7334-4EDF-AD2D-EB154F7E4D1A}" destId="{28BA341E-DC55-44D1-8066-381CF477897D}" srcOrd="0" destOrd="0" presId="urn:microsoft.com/office/officeart/2009/3/layout/HorizontalOrganizationChart"/>
    <dgm:cxn modelId="{DB97D769-44A7-40C8-B08C-51D79454222C}" srcId="{70095BE2-7334-4EDF-AD2D-EB154F7E4D1A}" destId="{1641154D-A19D-4BD7-ACD2-7DD4CDB2FAA1}" srcOrd="0" destOrd="0" parTransId="{0C90A5D4-08EC-473F-8096-966A8E9B4AA1}" sibTransId="{5E411753-F51D-4A0B-BFD3-47F19B18B33C}"/>
    <dgm:cxn modelId="{9AC20E2B-5628-41A5-8499-E236F829C8AE}" type="presOf" srcId="{94265143-F211-4430-A27B-7E60D79BE432}" destId="{DDFDFC10-CC57-4A93-94C6-7020DCFE931F}" srcOrd="0" destOrd="0" presId="urn:microsoft.com/office/officeart/2009/3/layout/HorizontalOrganizationChart"/>
    <dgm:cxn modelId="{CF60B0C3-6812-4542-ABC1-6839DA5BAC63}" type="presOf" srcId="{01D5C627-E580-4E03-9A62-9FCE4E381723}" destId="{872B99F7-0DA4-4FC1-B106-9C755DC7AEF5}" srcOrd="1" destOrd="0" presId="urn:microsoft.com/office/officeart/2009/3/layout/HorizontalOrganizationChart"/>
    <dgm:cxn modelId="{82C584D1-7F8E-4E92-BCC6-27DFD0DCF8B9}" type="presOf" srcId="{1641154D-A19D-4BD7-ACD2-7DD4CDB2FAA1}" destId="{3822E228-8B0E-437A-B6A1-514C2F6B6D37}" srcOrd="0" destOrd="0" presId="urn:microsoft.com/office/officeart/2009/3/layout/HorizontalOrganizationChart"/>
    <dgm:cxn modelId="{55F04E82-E0E8-452A-9849-B86F052D1609}" type="presOf" srcId="{01D5C627-E580-4E03-9A62-9FCE4E381723}" destId="{C021EE0E-FC27-4D58-8A21-70C0959E6D42}" srcOrd="0" destOrd="0" presId="urn:microsoft.com/office/officeart/2009/3/layout/HorizontalOrganizationChart"/>
    <dgm:cxn modelId="{D9C8E610-2DD3-4C4E-9473-E4D3456CC1B8}" type="presOf" srcId="{1756DBFA-D87D-4CE3-8314-6597C14BE217}" destId="{30EC53B0-B96B-44F7-B439-CE6AE8555955}" srcOrd="1" destOrd="0" presId="urn:microsoft.com/office/officeart/2009/3/layout/HorizontalOrganizationChart"/>
    <dgm:cxn modelId="{8A9DF742-9A73-499D-9008-AC4B304A0C65}" type="presOf" srcId="{1641154D-A19D-4BD7-ACD2-7DD4CDB2FAA1}" destId="{AD64A88E-3306-43AD-BA18-F439C2D53481}" srcOrd="1" destOrd="0" presId="urn:microsoft.com/office/officeart/2009/3/layout/HorizontalOrganizationChart"/>
    <dgm:cxn modelId="{D8046C2E-0F03-4B99-87EB-514F4C21863C}" type="presParOf" srcId="{28BA341E-DC55-44D1-8066-381CF477897D}" destId="{55330A6E-FAEA-4DFC-B4AF-ADA26E224BF9}" srcOrd="0" destOrd="0" presId="urn:microsoft.com/office/officeart/2009/3/layout/HorizontalOrganizationChart"/>
    <dgm:cxn modelId="{63C6B7EE-1AEE-4566-A195-EAC8BEF87C1E}" type="presParOf" srcId="{55330A6E-FAEA-4DFC-B4AF-ADA26E224BF9}" destId="{77A924AF-82A4-41EF-8A3F-2F6E2C219498}" srcOrd="0" destOrd="0" presId="urn:microsoft.com/office/officeart/2009/3/layout/HorizontalOrganizationChart"/>
    <dgm:cxn modelId="{49487E15-C31E-4811-B5F6-DC57E775FC69}" type="presParOf" srcId="{77A924AF-82A4-41EF-8A3F-2F6E2C219498}" destId="{3822E228-8B0E-437A-B6A1-514C2F6B6D37}" srcOrd="0" destOrd="0" presId="urn:microsoft.com/office/officeart/2009/3/layout/HorizontalOrganizationChart"/>
    <dgm:cxn modelId="{8D1C7452-7119-47E5-BCB8-AC446DF3DD69}" type="presParOf" srcId="{77A924AF-82A4-41EF-8A3F-2F6E2C219498}" destId="{AD64A88E-3306-43AD-BA18-F439C2D53481}" srcOrd="1" destOrd="0" presId="urn:microsoft.com/office/officeart/2009/3/layout/HorizontalOrganizationChart"/>
    <dgm:cxn modelId="{BA888CF7-766E-4C01-A891-80A6CC7E53FA}" type="presParOf" srcId="{55330A6E-FAEA-4DFC-B4AF-ADA26E224BF9}" destId="{5751BCD6-4D4E-42A4-B2EA-703E2B8B5FBE}" srcOrd="1" destOrd="0" presId="urn:microsoft.com/office/officeart/2009/3/layout/HorizontalOrganizationChart"/>
    <dgm:cxn modelId="{994CE845-88C1-49D3-BD95-E6B8E1AFF519}" type="presParOf" srcId="{5751BCD6-4D4E-42A4-B2EA-703E2B8B5FBE}" destId="{F28D763F-CC1B-4F55-BECB-E491D6C5BA2E}" srcOrd="0" destOrd="0" presId="urn:microsoft.com/office/officeart/2009/3/layout/HorizontalOrganizationChart"/>
    <dgm:cxn modelId="{AD0FF0B6-7D6C-46B3-ADEC-7627198BC17F}" type="presParOf" srcId="{5751BCD6-4D4E-42A4-B2EA-703E2B8B5FBE}" destId="{7EE374C9-B606-496C-99B2-1B99554787FA}" srcOrd="1" destOrd="0" presId="urn:microsoft.com/office/officeart/2009/3/layout/HorizontalOrganizationChart"/>
    <dgm:cxn modelId="{E6698D1B-4E57-461E-9700-035BFC94306D}" type="presParOf" srcId="{7EE374C9-B606-496C-99B2-1B99554787FA}" destId="{F42A0D5A-0449-4B51-924D-2977E6C8ACD7}" srcOrd="0" destOrd="0" presId="urn:microsoft.com/office/officeart/2009/3/layout/HorizontalOrganizationChart"/>
    <dgm:cxn modelId="{9010791A-1E29-4214-862E-B66422F7A150}" type="presParOf" srcId="{F42A0D5A-0449-4B51-924D-2977E6C8ACD7}" destId="{42566F71-CC6F-45CE-83D8-50BA0AE3B441}" srcOrd="0" destOrd="0" presId="urn:microsoft.com/office/officeart/2009/3/layout/HorizontalOrganizationChart"/>
    <dgm:cxn modelId="{56BA7B0C-6A97-405F-A48A-A55168C74C80}" type="presParOf" srcId="{F42A0D5A-0449-4B51-924D-2977E6C8ACD7}" destId="{30EC53B0-B96B-44F7-B439-CE6AE8555955}" srcOrd="1" destOrd="0" presId="urn:microsoft.com/office/officeart/2009/3/layout/HorizontalOrganizationChart"/>
    <dgm:cxn modelId="{BB8E9EE5-32A9-44D3-8DD6-7DDD5CA659FC}" type="presParOf" srcId="{7EE374C9-B606-496C-99B2-1B99554787FA}" destId="{8D5B80D2-2B9B-4267-BBF1-A1ADB9A86A98}" srcOrd="1" destOrd="0" presId="urn:microsoft.com/office/officeart/2009/3/layout/HorizontalOrganizationChart"/>
    <dgm:cxn modelId="{72F0EA89-F702-4C4E-A6FB-6276D824E0DC}" type="presParOf" srcId="{7EE374C9-B606-496C-99B2-1B99554787FA}" destId="{A047951C-A8D8-4FD8-880C-C0365A9C0143}" srcOrd="2" destOrd="0" presId="urn:microsoft.com/office/officeart/2009/3/layout/HorizontalOrganizationChart"/>
    <dgm:cxn modelId="{3EF6CF24-50DF-425D-B412-8C5D58C86C61}" type="presParOf" srcId="{5751BCD6-4D4E-42A4-B2EA-703E2B8B5FBE}" destId="{DDFDFC10-CC57-4A93-94C6-7020DCFE931F}" srcOrd="2" destOrd="0" presId="urn:microsoft.com/office/officeart/2009/3/layout/HorizontalOrganizationChart"/>
    <dgm:cxn modelId="{21C61C4F-80F6-49D3-A3CD-FE19810AF705}" type="presParOf" srcId="{5751BCD6-4D4E-42A4-B2EA-703E2B8B5FBE}" destId="{AF41DEB0-1E44-4CCF-8633-1FCB303BE64B}" srcOrd="3" destOrd="0" presId="urn:microsoft.com/office/officeart/2009/3/layout/HorizontalOrganizationChart"/>
    <dgm:cxn modelId="{7E702BA1-93CD-4A74-A3F4-5CF255FA7161}" type="presParOf" srcId="{AF41DEB0-1E44-4CCF-8633-1FCB303BE64B}" destId="{93B5B543-7F45-4EDF-99BA-3E0327793789}" srcOrd="0" destOrd="0" presId="urn:microsoft.com/office/officeart/2009/3/layout/HorizontalOrganizationChart"/>
    <dgm:cxn modelId="{79682ABB-F4EB-4334-9B7E-A4A83B4E0F5B}" type="presParOf" srcId="{93B5B543-7F45-4EDF-99BA-3E0327793789}" destId="{C021EE0E-FC27-4D58-8A21-70C0959E6D42}" srcOrd="0" destOrd="0" presId="urn:microsoft.com/office/officeart/2009/3/layout/HorizontalOrganizationChart"/>
    <dgm:cxn modelId="{AF3A0A72-BE0C-4CD4-94EC-952DF5E6A9CB}" type="presParOf" srcId="{93B5B543-7F45-4EDF-99BA-3E0327793789}" destId="{872B99F7-0DA4-4FC1-B106-9C755DC7AEF5}" srcOrd="1" destOrd="0" presId="urn:microsoft.com/office/officeart/2009/3/layout/HorizontalOrganizationChart"/>
    <dgm:cxn modelId="{8120E6D6-A902-41E4-9BB3-7ECF76A4F9E9}" type="presParOf" srcId="{AF41DEB0-1E44-4CCF-8633-1FCB303BE64B}" destId="{7556A73A-D491-40A1-8D91-17A6DBDB76E8}" srcOrd="1" destOrd="0" presId="urn:microsoft.com/office/officeart/2009/3/layout/HorizontalOrganizationChart"/>
    <dgm:cxn modelId="{D53B244F-CCE0-41FC-9F74-F7382F7725B0}" type="presParOf" srcId="{AF41DEB0-1E44-4CCF-8633-1FCB303BE64B}" destId="{B716B0CA-39F4-4253-B028-3E445175124C}" srcOrd="2" destOrd="0" presId="urn:microsoft.com/office/officeart/2009/3/layout/HorizontalOrganizationChart"/>
    <dgm:cxn modelId="{4E7578C6-BF07-41BD-AB11-67DF7BB36F58}" type="presParOf" srcId="{55330A6E-FAEA-4DFC-B4AF-ADA26E224BF9}" destId="{6D8478F9-00C3-4D5A-9AA9-B1D9066A3CA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277D6-9AEE-4E9A-8C35-F22F694E83BB}">
      <dsp:nvSpPr>
        <dsp:cNvPr id="0" name=""/>
        <dsp:cNvSpPr/>
      </dsp:nvSpPr>
      <dsp:spPr>
        <a:xfrm>
          <a:off x="8658225" y="3810531"/>
          <a:ext cx="2642294" cy="41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2642294" y="285648"/>
              </a:lnTo>
              <a:lnTo>
                <a:pt x="2642294" y="419163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C9DF6-AA81-4E37-9FCD-ABE0234DF436}">
      <dsp:nvSpPr>
        <dsp:cNvPr id="0" name=""/>
        <dsp:cNvSpPr/>
      </dsp:nvSpPr>
      <dsp:spPr>
        <a:xfrm>
          <a:off x="8658225" y="3810531"/>
          <a:ext cx="880764" cy="41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880764" y="285648"/>
              </a:lnTo>
              <a:lnTo>
                <a:pt x="880764" y="419163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AD3F6-5640-46D8-9F7F-2533017B02EA}">
      <dsp:nvSpPr>
        <dsp:cNvPr id="0" name=""/>
        <dsp:cNvSpPr/>
      </dsp:nvSpPr>
      <dsp:spPr>
        <a:xfrm>
          <a:off x="7777460" y="3810531"/>
          <a:ext cx="880764" cy="419163"/>
        </a:xfrm>
        <a:custGeom>
          <a:avLst/>
          <a:gdLst/>
          <a:ahLst/>
          <a:cxnLst/>
          <a:rect l="0" t="0" r="0" b="0"/>
          <a:pathLst>
            <a:path>
              <a:moveTo>
                <a:pt x="880764" y="0"/>
              </a:moveTo>
              <a:lnTo>
                <a:pt x="880764" y="285648"/>
              </a:lnTo>
              <a:lnTo>
                <a:pt x="0" y="285648"/>
              </a:lnTo>
              <a:lnTo>
                <a:pt x="0" y="419163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9D8E6-41A8-4CDF-8520-70E05C37127F}">
      <dsp:nvSpPr>
        <dsp:cNvPr id="0" name=""/>
        <dsp:cNvSpPr/>
      </dsp:nvSpPr>
      <dsp:spPr>
        <a:xfrm>
          <a:off x="6015930" y="3810531"/>
          <a:ext cx="2642294" cy="419163"/>
        </a:xfrm>
        <a:custGeom>
          <a:avLst/>
          <a:gdLst/>
          <a:ahLst/>
          <a:cxnLst/>
          <a:rect l="0" t="0" r="0" b="0"/>
          <a:pathLst>
            <a:path>
              <a:moveTo>
                <a:pt x="2642294" y="0"/>
              </a:moveTo>
              <a:lnTo>
                <a:pt x="2642294" y="285648"/>
              </a:lnTo>
              <a:lnTo>
                <a:pt x="0" y="285648"/>
              </a:lnTo>
              <a:lnTo>
                <a:pt x="0" y="41916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6DE49-FA54-42ED-B11D-BC7A341B3D43}">
      <dsp:nvSpPr>
        <dsp:cNvPr id="0" name=""/>
        <dsp:cNvSpPr/>
      </dsp:nvSpPr>
      <dsp:spPr>
        <a:xfrm>
          <a:off x="5575548" y="2476172"/>
          <a:ext cx="3082676" cy="41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3082676" y="285648"/>
              </a:lnTo>
              <a:lnTo>
                <a:pt x="3082676" y="419163"/>
              </a:lnTo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283E422E-B25F-4403-94D7-80E61C598C9D}">
      <dsp:nvSpPr>
        <dsp:cNvPr id="0" name=""/>
        <dsp:cNvSpPr/>
      </dsp:nvSpPr>
      <dsp:spPr>
        <a:xfrm>
          <a:off x="2492871" y="3810531"/>
          <a:ext cx="1761529" cy="41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1761529" y="285648"/>
              </a:lnTo>
              <a:lnTo>
                <a:pt x="1761529" y="41916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CD4-EE60-4BA0-9C55-FCBF74557C13}">
      <dsp:nvSpPr>
        <dsp:cNvPr id="0" name=""/>
        <dsp:cNvSpPr/>
      </dsp:nvSpPr>
      <dsp:spPr>
        <a:xfrm>
          <a:off x="2447151" y="3810531"/>
          <a:ext cx="91440" cy="419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163"/>
              </a:lnTo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C3428B4-04D5-4B3D-BE60-26A9572DD7C0}">
      <dsp:nvSpPr>
        <dsp:cNvPr id="0" name=""/>
        <dsp:cNvSpPr/>
      </dsp:nvSpPr>
      <dsp:spPr>
        <a:xfrm>
          <a:off x="731341" y="3810531"/>
          <a:ext cx="1761529" cy="419163"/>
        </a:xfrm>
        <a:custGeom>
          <a:avLst/>
          <a:gdLst/>
          <a:ahLst/>
          <a:cxnLst/>
          <a:rect l="0" t="0" r="0" b="0"/>
          <a:pathLst>
            <a:path>
              <a:moveTo>
                <a:pt x="1761529" y="0"/>
              </a:moveTo>
              <a:lnTo>
                <a:pt x="1761529" y="285648"/>
              </a:lnTo>
              <a:lnTo>
                <a:pt x="0" y="285648"/>
              </a:lnTo>
              <a:lnTo>
                <a:pt x="0" y="41916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68147-5B5A-41AE-A5C3-5DEB045A595B}">
      <dsp:nvSpPr>
        <dsp:cNvPr id="0" name=""/>
        <dsp:cNvSpPr/>
      </dsp:nvSpPr>
      <dsp:spPr>
        <a:xfrm>
          <a:off x="2492871" y="2476172"/>
          <a:ext cx="3082676" cy="419163"/>
        </a:xfrm>
        <a:custGeom>
          <a:avLst/>
          <a:gdLst/>
          <a:ahLst/>
          <a:cxnLst/>
          <a:rect l="0" t="0" r="0" b="0"/>
          <a:pathLst>
            <a:path>
              <a:moveTo>
                <a:pt x="3082676" y="0"/>
              </a:moveTo>
              <a:lnTo>
                <a:pt x="3082676" y="285648"/>
              </a:lnTo>
              <a:lnTo>
                <a:pt x="0" y="285648"/>
              </a:lnTo>
              <a:lnTo>
                <a:pt x="0" y="419163"/>
              </a:lnTo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044E00D-AD23-492D-ABEE-DEFC46A04182}">
      <dsp:nvSpPr>
        <dsp:cNvPr id="0" name=""/>
        <dsp:cNvSpPr/>
      </dsp:nvSpPr>
      <dsp:spPr>
        <a:xfrm>
          <a:off x="4854922" y="1560977"/>
          <a:ext cx="1441251" cy="91519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7BD6B87C-2A36-46CE-A4D2-8781ABB09615}">
      <dsp:nvSpPr>
        <dsp:cNvPr id="0" name=""/>
        <dsp:cNvSpPr/>
      </dsp:nvSpPr>
      <dsp:spPr>
        <a:xfrm>
          <a:off x="5015061" y="1713109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Method</a:t>
          </a:r>
          <a:endParaRPr lang="en-US" sz="1700" kern="1200" dirty="0"/>
        </a:p>
      </dsp:txBody>
      <dsp:txXfrm>
        <a:off x="5041866" y="1739914"/>
        <a:ext cx="1387641" cy="861584"/>
      </dsp:txXfrm>
    </dsp:sp>
    <dsp:sp modelId="{CD2F57E5-566E-4FC4-90EB-61998C9F786F}">
      <dsp:nvSpPr>
        <dsp:cNvPr id="0" name=""/>
        <dsp:cNvSpPr/>
      </dsp:nvSpPr>
      <dsp:spPr>
        <a:xfrm>
          <a:off x="1772245" y="2895336"/>
          <a:ext cx="1441251" cy="915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D07B8-366E-499E-9828-3E00AD94CD18}">
      <dsp:nvSpPr>
        <dsp:cNvPr id="0" name=""/>
        <dsp:cNvSpPr/>
      </dsp:nvSpPr>
      <dsp:spPr>
        <a:xfrm>
          <a:off x="1932384" y="3047468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professional</a:t>
          </a:r>
          <a:endParaRPr lang="en-US" sz="1700" kern="1200" dirty="0"/>
        </a:p>
      </dsp:txBody>
      <dsp:txXfrm>
        <a:off x="1959189" y="3074273"/>
        <a:ext cx="1387641" cy="861584"/>
      </dsp:txXfrm>
    </dsp:sp>
    <dsp:sp modelId="{BF1AEAB4-31A8-4424-8C35-AC6DF2558060}">
      <dsp:nvSpPr>
        <dsp:cNvPr id="0" name=""/>
        <dsp:cNvSpPr/>
      </dsp:nvSpPr>
      <dsp:spPr>
        <a:xfrm>
          <a:off x="10715" y="4229695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85DBE587-00C4-4ADB-97E7-E86B3C809C21}">
      <dsp:nvSpPr>
        <dsp:cNvPr id="0" name=""/>
        <dsp:cNvSpPr/>
      </dsp:nvSpPr>
      <dsp:spPr>
        <a:xfrm>
          <a:off x="170854" y="4381827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Altimetry</a:t>
          </a:r>
          <a:endParaRPr lang="en-US" sz="1700" kern="1200" dirty="0"/>
        </a:p>
      </dsp:txBody>
      <dsp:txXfrm>
        <a:off x="197659" y="4408632"/>
        <a:ext cx="1387641" cy="861584"/>
      </dsp:txXfrm>
    </dsp:sp>
    <dsp:sp modelId="{F29ED51D-61E2-42C8-9BA0-D1A88FB3DB36}">
      <dsp:nvSpPr>
        <dsp:cNvPr id="0" name=""/>
        <dsp:cNvSpPr/>
      </dsp:nvSpPr>
      <dsp:spPr>
        <a:xfrm>
          <a:off x="1772245" y="4229695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44E7F79-F27F-435E-8408-26C0B723F327}">
      <dsp:nvSpPr>
        <dsp:cNvPr id="0" name=""/>
        <dsp:cNvSpPr/>
      </dsp:nvSpPr>
      <dsp:spPr>
        <a:xfrm>
          <a:off x="1932384" y="4381827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SAR Altimetry</a:t>
          </a:r>
          <a:endParaRPr lang="en-US" sz="1700" kern="1200" dirty="0"/>
        </a:p>
      </dsp:txBody>
      <dsp:txXfrm>
        <a:off x="1959189" y="4408632"/>
        <a:ext cx="1387641" cy="861584"/>
      </dsp:txXfrm>
    </dsp:sp>
    <dsp:sp modelId="{4EADEB11-AA1F-43E7-9A57-C0947657049D}">
      <dsp:nvSpPr>
        <dsp:cNvPr id="0" name=""/>
        <dsp:cNvSpPr/>
      </dsp:nvSpPr>
      <dsp:spPr>
        <a:xfrm>
          <a:off x="3533774" y="4229695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15D9FC2F-D67C-469D-A8D3-D63E04194279}">
      <dsp:nvSpPr>
        <dsp:cNvPr id="0" name=""/>
        <dsp:cNvSpPr/>
      </dsp:nvSpPr>
      <dsp:spPr>
        <a:xfrm>
          <a:off x="3693914" y="4381827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Theodolite</a:t>
          </a:r>
          <a:endParaRPr lang="en-US" sz="1700" kern="1200"/>
        </a:p>
      </dsp:txBody>
      <dsp:txXfrm>
        <a:off x="3720719" y="4408632"/>
        <a:ext cx="1387641" cy="861584"/>
      </dsp:txXfrm>
    </dsp:sp>
    <dsp:sp modelId="{AEF9873A-5B4B-4052-8D05-69611A2C9430}">
      <dsp:nvSpPr>
        <dsp:cNvPr id="0" name=""/>
        <dsp:cNvSpPr/>
      </dsp:nvSpPr>
      <dsp:spPr>
        <a:xfrm>
          <a:off x="7937599" y="2895336"/>
          <a:ext cx="1441251" cy="915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252B0-C269-44E0-834F-0DF7C68ACC60}">
      <dsp:nvSpPr>
        <dsp:cNvPr id="0" name=""/>
        <dsp:cNvSpPr/>
      </dsp:nvSpPr>
      <dsp:spPr>
        <a:xfrm>
          <a:off x="8097738" y="3047468"/>
          <a:ext cx="1441251" cy="91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experimental</a:t>
          </a:r>
          <a:endParaRPr lang="en-US" sz="1700" kern="1200" dirty="0"/>
        </a:p>
      </dsp:txBody>
      <dsp:txXfrm>
        <a:off x="8124543" y="3074273"/>
        <a:ext cx="1387641" cy="861584"/>
      </dsp:txXfrm>
    </dsp:sp>
    <dsp:sp modelId="{1DD184A0-C3EE-4F24-93D5-64AAEC649533}">
      <dsp:nvSpPr>
        <dsp:cNvPr id="0" name=""/>
        <dsp:cNvSpPr/>
      </dsp:nvSpPr>
      <dsp:spPr>
        <a:xfrm>
          <a:off x="5295304" y="4229695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56C7A363-9B2F-42A7-BCD1-55CB8AD0FD74}">
      <dsp:nvSpPr>
        <dsp:cNvPr id="0" name=""/>
        <dsp:cNvSpPr/>
      </dsp:nvSpPr>
      <dsp:spPr>
        <a:xfrm>
          <a:off x="5455443" y="4381827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Temperature of air</a:t>
          </a:r>
          <a:endParaRPr lang="en-US" sz="1700" kern="1200" dirty="0"/>
        </a:p>
      </dsp:txBody>
      <dsp:txXfrm>
        <a:off x="5482248" y="4408632"/>
        <a:ext cx="1387641" cy="861584"/>
      </dsp:txXfrm>
    </dsp:sp>
    <dsp:sp modelId="{29FB86C9-823F-496F-B21D-53FD3CE31B6A}">
      <dsp:nvSpPr>
        <dsp:cNvPr id="0" name=""/>
        <dsp:cNvSpPr/>
      </dsp:nvSpPr>
      <dsp:spPr>
        <a:xfrm>
          <a:off x="7056834" y="4229695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1759531D-CD2E-44DC-9098-4A6CC7B11FB1}">
      <dsp:nvSpPr>
        <dsp:cNvPr id="0" name=""/>
        <dsp:cNvSpPr/>
      </dsp:nvSpPr>
      <dsp:spPr>
        <a:xfrm>
          <a:off x="7216973" y="4381827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Al-</a:t>
          </a:r>
          <a:r>
            <a:rPr lang="en-US" sz="1700" b="1" kern="1200" dirty="0" err="1" smtClean="0"/>
            <a:t>Biruni's</a:t>
          </a:r>
          <a:r>
            <a:rPr lang="en-US" sz="1700" b="1" kern="1200" dirty="0" smtClean="0"/>
            <a:t> Classic Experiment.</a:t>
          </a:r>
          <a:endParaRPr lang="en-US" sz="1700" kern="1200" dirty="0"/>
        </a:p>
      </dsp:txBody>
      <dsp:txXfrm>
        <a:off x="7243778" y="4408632"/>
        <a:ext cx="1387641" cy="861584"/>
      </dsp:txXfrm>
    </dsp:sp>
    <dsp:sp modelId="{AAE7B9DF-7442-46B5-8827-6505DD14B8D4}">
      <dsp:nvSpPr>
        <dsp:cNvPr id="0" name=""/>
        <dsp:cNvSpPr/>
      </dsp:nvSpPr>
      <dsp:spPr>
        <a:xfrm>
          <a:off x="8818364" y="4229695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DD45A35-0BB6-47F4-836D-52EBA83B3D46}">
      <dsp:nvSpPr>
        <dsp:cNvPr id="0" name=""/>
        <dsp:cNvSpPr/>
      </dsp:nvSpPr>
      <dsp:spPr>
        <a:xfrm>
          <a:off x="8978503" y="4381827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Using a Clinometer </a:t>
          </a:r>
          <a:endParaRPr lang="en-US" sz="1700" kern="1200" dirty="0"/>
        </a:p>
      </dsp:txBody>
      <dsp:txXfrm>
        <a:off x="9005308" y="4408632"/>
        <a:ext cx="1387641" cy="861584"/>
      </dsp:txXfrm>
    </dsp:sp>
    <dsp:sp modelId="{DFFC77AC-6AA7-456B-8E68-A2147578F725}">
      <dsp:nvSpPr>
        <dsp:cNvPr id="0" name=""/>
        <dsp:cNvSpPr/>
      </dsp:nvSpPr>
      <dsp:spPr>
        <a:xfrm>
          <a:off x="10579893" y="4229695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6D54084-4891-4908-9CEC-AF7023EBE849}">
      <dsp:nvSpPr>
        <dsp:cNvPr id="0" name=""/>
        <dsp:cNvSpPr/>
      </dsp:nvSpPr>
      <dsp:spPr>
        <a:xfrm>
          <a:off x="10740032" y="4381827"/>
          <a:ext cx="1441251" cy="915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Shadow of the mountain </a:t>
          </a:r>
          <a:endParaRPr lang="en-US" sz="1700" kern="1200" dirty="0"/>
        </a:p>
      </dsp:txBody>
      <dsp:txXfrm>
        <a:off x="10766837" y="4408632"/>
        <a:ext cx="1387641" cy="861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E0309-DC0F-4F3C-9E3C-E63E92AB9B84}">
      <dsp:nvSpPr>
        <dsp:cNvPr id="0" name=""/>
        <dsp:cNvSpPr/>
      </dsp:nvSpPr>
      <dsp:spPr>
        <a:xfrm>
          <a:off x="5257800" y="1798278"/>
          <a:ext cx="1491592" cy="1078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259"/>
              </a:lnTo>
              <a:lnTo>
                <a:pt x="1491592" y="1078259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1E3C8-6F90-4694-80BA-BB7269938B8B}">
      <dsp:nvSpPr>
        <dsp:cNvPr id="0" name=""/>
        <dsp:cNvSpPr/>
      </dsp:nvSpPr>
      <dsp:spPr>
        <a:xfrm>
          <a:off x="3766207" y="1798278"/>
          <a:ext cx="1491592" cy="1078259"/>
        </a:xfrm>
        <a:custGeom>
          <a:avLst/>
          <a:gdLst/>
          <a:ahLst/>
          <a:cxnLst/>
          <a:rect l="0" t="0" r="0" b="0"/>
          <a:pathLst>
            <a:path>
              <a:moveTo>
                <a:pt x="1491592" y="0"/>
              </a:moveTo>
              <a:lnTo>
                <a:pt x="1491592" y="1078259"/>
              </a:lnTo>
              <a:lnTo>
                <a:pt x="0" y="1078259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5AA5D-2366-4E6D-950E-660E33C29927}">
      <dsp:nvSpPr>
        <dsp:cNvPr id="0" name=""/>
        <dsp:cNvSpPr/>
      </dsp:nvSpPr>
      <dsp:spPr>
        <a:xfrm>
          <a:off x="4359250" y="1178"/>
          <a:ext cx="1797099" cy="1797099"/>
        </a:xfrm>
        <a:prstGeom prst="arc">
          <a:avLst>
            <a:gd name="adj1" fmla="val 13200000"/>
            <a:gd name="adj2" fmla="val 19200000"/>
          </a:avLst>
        </a:pr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034C4-B060-4355-9EEB-A76BB9154D10}">
      <dsp:nvSpPr>
        <dsp:cNvPr id="0" name=""/>
        <dsp:cNvSpPr/>
      </dsp:nvSpPr>
      <dsp:spPr>
        <a:xfrm>
          <a:off x="4359250" y="1178"/>
          <a:ext cx="1797099" cy="1797099"/>
        </a:xfrm>
        <a:prstGeom prst="arc">
          <a:avLst>
            <a:gd name="adj1" fmla="val 2400000"/>
            <a:gd name="adj2" fmla="val 8400000"/>
          </a:avLst>
        </a:pr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B029C-00D6-43B3-81CA-7CB1D53965FB}">
      <dsp:nvSpPr>
        <dsp:cNvPr id="0" name=""/>
        <dsp:cNvSpPr/>
      </dsp:nvSpPr>
      <dsp:spPr>
        <a:xfrm>
          <a:off x="3460700" y="324656"/>
          <a:ext cx="3594199" cy="1150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Angle of elevation</a:t>
          </a:r>
          <a:endParaRPr lang="en-US" sz="3800" kern="1200" dirty="0"/>
        </a:p>
      </dsp:txBody>
      <dsp:txXfrm>
        <a:off x="3460700" y="324656"/>
        <a:ext cx="3594199" cy="1150143"/>
      </dsp:txXfrm>
    </dsp:sp>
    <dsp:sp modelId="{894B9155-E8C2-4797-A8B0-73BD24D433E2}">
      <dsp:nvSpPr>
        <dsp:cNvPr id="0" name=""/>
        <dsp:cNvSpPr/>
      </dsp:nvSpPr>
      <dsp:spPr>
        <a:xfrm>
          <a:off x="2184759" y="2553059"/>
          <a:ext cx="1797099" cy="1797099"/>
        </a:xfrm>
        <a:prstGeom prst="arc">
          <a:avLst>
            <a:gd name="adj1" fmla="val 13200000"/>
            <a:gd name="adj2" fmla="val 19200000"/>
          </a:avLst>
        </a:prstGeom>
        <a:noFill/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17359-56A0-4090-9A34-587BE11E1297}">
      <dsp:nvSpPr>
        <dsp:cNvPr id="0" name=""/>
        <dsp:cNvSpPr/>
      </dsp:nvSpPr>
      <dsp:spPr>
        <a:xfrm>
          <a:off x="2184759" y="2553059"/>
          <a:ext cx="1797099" cy="1797099"/>
        </a:xfrm>
        <a:prstGeom prst="arc">
          <a:avLst>
            <a:gd name="adj1" fmla="val 2400000"/>
            <a:gd name="adj2" fmla="val 8400000"/>
          </a:avLst>
        </a:prstGeom>
        <a:noFill/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2DC74-46A4-4CBF-975B-A01571F8C55A}">
      <dsp:nvSpPr>
        <dsp:cNvPr id="0" name=""/>
        <dsp:cNvSpPr/>
      </dsp:nvSpPr>
      <dsp:spPr>
        <a:xfrm>
          <a:off x="1286209" y="2876537"/>
          <a:ext cx="3594199" cy="1150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Al-</a:t>
          </a:r>
          <a:r>
            <a:rPr lang="en-US" sz="3800" b="1" kern="1200" dirty="0" err="1" smtClean="0"/>
            <a:t>Biruni's</a:t>
          </a:r>
          <a:r>
            <a:rPr lang="en-US" sz="3800" b="1" kern="1200" dirty="0" smtClean="0"/>
            <a:t> Classic Experiment</a:t>
          </a:r>
          <a:endParaRPr lang="en-US" sz="3800" kern="1200" dirty="0"/>
        </a:p>
      </dsp:txBody>
      <dsp:txXfrm>
        <a:off x="1286209" y="2876537"/>
        <a:ext cx="3594199" cy="1150143"/>
      </dsp:txXfrm>
    </dsp:sp>
    <dsp:sp modelId="{82D27A35-A105-4573-8153-F292FD4A3775}">
      <dsp:nvSpPr>
        <dsp:cNvPr id="0" name=""/>
        <dsp:cNvSpPr/>
      </dsp:nvSpPr>
      <dsp:spPr>
        <a:xfrm>
          <a:off x="6533740" y="2553059"/>
          <a:ext cx="1797099" cy="1797099"/>
        </a:xfrm>
        <a:prstGeom prst="arc">
          <a:avLst>
            <a:gd name="adj1" fmla="val 13200000"/>
            <a:gd name="adj2" fmla="val 19200000"/>
          </a:avLst>
        </a:prstGeom>
        <a:noFill/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061F8-C142-46FE-85B0-3F06F89AECA0}">
      <dsp:nvSpPr>
        <dsp:cNvPr id="0" name=""/>
        <dsp:cNvSpPr/>
      </dsp:nvSpPr>
      <dsp:spPr>
        <a:xfrm>
          <a:off x="6533740" y="2553059"/>
          <a:ext cx="1797099" cy="1797099"/>
        </a:xfrm>
        <a:prstGeom prst="arc">
          <a:avLst>
            <a:gd name="adj1" fmla="val 2400000"/>
            <a:gd name="adj2" fmla="val 8400000"/>
          </a:avLst>
        </a:prstGeom>
        <a:noFill/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BC475-D642-40BA-AC9B-05A4392BE638}">
      <dsp:nvSpPr>
        <dsp:cNvPr id="0" name=""/>
        <dsp:cNvSpPr/>
      </dsp:nvSpPr>
      <dsp:spPr>
        <a:xfrm>
          <a:off x="5635190" y="2876537"/>
          <a:ext cx="3594199" cy="1150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5635190" y="2876537"/>
        <a:ext cx="3594199" cy="1150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DFC10-CC57-4A93-94C6-7020DCFE931F}">
      <dsp:nvSpPr>
        <dsp:cNvPr id="0" name=""/>
        <dsp:cNvSpPr/>
      </dsp:nvSpPr>
      <dsp:spPr>
        <a:xfrm>
          <a:off x="5289824" y="3429000"/>
          <a:ext cx="1062510" cy="1121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4096" y="0"/>
              </a:lnTo>
              <a:lnTo>
                <a:pt x="534096" y="1121343"/>
              </a:lnTo>
              <a:lnTo>
                <a:pt x="1062510" y="112134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D763F-CC1B-4F55-BECB-E491D6C5BA2E}">
      <dsp:nvSpPr>
        <dsp:cNvPr id="0" name=""/>
        <dsp:cNvSpPr/>
      </dsp:nvSpPr>
      <dsp:spPr>
        <a:xfrm>
          <a:off x="5289824" y="2292909"/>
          <a:ext cx="1056828" cy="1136090"/>
        </a:xfrm>
        <a:custGeom>
          <a:avLst/>
          <a:gdLst/>
          <a:ahLst/>
          <a:cxnLst/>
          <a:rect l="0" t="0" r="0" b="0"/>
          <a:pathLst>
            <a:path>
              <a:moveTo>
                <a:pt x="0" y="1136090"/>
              </a:moveTo>
              <a:lnTo>
                <a:pt x="528414" y="1136090"/>
              </a:lnTo>
              <a:lnTo>
                <a:pt x="528414" y="0"/>
              </a:lnTo>
              <a:lnTo>
                <a:pt x="105682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2E228-8B0E-437A-B6A1-514C2F6B6D37}">
      <dsp:nvSpPr>
        <dsp:cNvPr id="0" name=""/>
        <dsp:cNvSpPr/>
      </dsp:nvSpPr>
      <dsp:spPr>
        <a:xfrm>
          <a:off x="5681" y="2623168"/>
          <a:ext cx="5284142" cy="161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Angle of elevation</a:t>
          </a:r>
          <a:endParaRPr lang="en-US" sz="5500" kern="1200" dirty="0">
            <a:solidFill>
              <a:schemeClr val="tx1"/>
            </a:solidFill>
          </a:endParaRPr>
        </a:p>
      </dsp:txBody>
      <dsp:txXfrm>
        <a:off x="5681" y="2623168"/>
        <a:ext cx="5284142" cy="1611663"/>
      </dsp:txXfrm>
    </dsp:sp>
    <dsp:sp modelId="{42566F71-CC6F-45CE-83D8-50BA0AE3B441}">
      <dsp:nvSpPr>
        <dsp:cNvPr id="0" name=""/>
        <dsp:cNvSpPr/>
      </dsp:nvSpPr>
      <dsp:spPr>
        <a:xfrm>
          <a:off x="6346652" y="1487077"/>
          <a:ext cx="5284142" cy="1611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solidFill>
                <a:schemeClr val="tx1"/>
              </a:solidFill>
            </a:rPr>
            <a:t>An astrolabe</a:t>
          </a:r>
          <a:endParaRPr lang="en-US" sz="5500" kern="1200" dirty="0">
            <a:solidFill>
              <a:schemeClr val="tx1"/>
            </a:solidFill>
          </a:endParaRPr>
        </a:p>
      </dsp:txBody>
      <dsp:txXfrm>
        <a:off x="6346652" y="1487077"/>
        <a:ext cx="5284142" cy="1611663"/>
      </dsp:txXfrm>
    </dsp:sp>
    <dsp:sp modelId="{C021EE0E-FC27-4D58-8A21-70C0959E6D42}">
      <dsp:nvSpPr>
        <dsp:cNvPr id="0" name=""/>
        <dsp:cNvSpPr/>
      </dsp:nvSpPr>
      <dsp:spPr>
        <a:xfrm>
          <a:off x="6352334" y="3744512"/>
          <a:ext cx="5284142" cy="1611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solidFill>
                <a:schemeClr val="tx1"/>
              </a:solidFill>
            </a:rPr>
            <a:t>Knowledge of trigonometry</a:t>
          </a:r>
          <a:endParaRPr lang="en-US" sz="5500" kern="1200" dirty="0">
            <a:solidFill>
              <a:schemeClr val="tx1"/>
            </a:solidFill>
          </a:endParaRPr>
        </a:p>
      </dsp:txBody>
      <dsp:txXfrm>
        <a:off x="6352334" y="3744512"/>
        <a:ext cx="5284142" cy="1611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0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104869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104867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9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algn="l" indent="0" mar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32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ah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2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6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8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1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2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05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0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1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3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2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2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1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4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4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b="0" sz="2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8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10485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42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45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4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7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70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9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96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  <p:sp>
        <p:nvSpPr>
          <p:cNvPr id="1048798" name="TextBox 13"/>
          <p:cNvSpPr txBox="1"/>
          <p:nvPr/>
        </p:nvSpPr>
        <p:spPr>
          <a:xfrm>
            <a:off x="2467652" y="648005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99" name="TextBox 14"/>
          <p:cNvSpPr txBox="1"/>
          <p:nvPr/>
        </p:nvSpPr>
        <p:spPr>
          <a:xfrm>
            <a:off x="11114852" y="290530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b="0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2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487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55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5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487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62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  <p:sp>
        <p:nvSpPr>
          <p:cNvPr id="1048764" name="TextBox 16"/>
          <p:cNvSpPr txBox="1"/>
          <p:nvPr/>
        </p:nvSpPr>
        <p:spPr>
          <a:xfrm>
            <a:off x="2467652" y="648005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65" name="TextBox 17"/>
          <p:cNvSpPr txBox="1"/>
          <p:nvPr/>
        </p:nvSpPr>
        <p:spPr>
          <a:xfrm>
            <a:off x="11114852" y="290530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b="0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487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77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7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3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7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783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104865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10486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104866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66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6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10486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6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67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104867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fa-IR"/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1" tIns="45720" vert="horz">
            <a:normAutofit/>
          </a:bodyPr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1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1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1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1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r" defTabSz="914400" eaLnBrk="1" hangingPunct="1" latinLnBrk="0" rtl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r" defTabSz="914400" eaLnBrk="1" hangingPunct="1" indent="-228600" latinLnBrk="0" marL="228600" rtl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indent="-228600" latinLnBrk="0" marL="6858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indent="-228600" latinLnBrk="0" marL="11430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indent="-228600" latinLnBrk="0" marL="16002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indent="-228600" latinLnBrk="0" marL="20574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indent="-228600" latinLnBrk="0" marL="25146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indent="-228600" latinLnBrk="0" marL="29718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indent="-228600" latinLnBrk="0" marL="34290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indent="-228600" latinLnBrk="0" marL="38862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algn="r" defTabSz="914400" eaLnBrk="1" hangingPunct="1" latinLnBrk="0" marL="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latinLnBrk="0" marL="457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latinLnBrk="0" marL="914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latinLnBrk="0" marL="1371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latinLnBrk="0" marL="18288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latinLnBrk="0" marL="22860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latinLnBrk="0" marL="2743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latinLnBrk="0" marL="3200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latinLnBrk="0" marL="3657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04859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ah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ah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ah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ah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ah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9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ah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60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ah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60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ah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60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ah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60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ah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60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60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ah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9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048606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ah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07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ah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08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ah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09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ah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10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ah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11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ah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12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ah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13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ah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14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ah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15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ah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16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617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ah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8618" name="Rectangle 6"/>
          <p:cNvSpPr/>
          <p:nvPr/>
        </p:nvSpPr>
        <p:spPr>
          <a:xfrm>
            <a:off x="0" y="0"/>
            <a:ext cx="182880" cy="6858000"/>
          </a:xfrm>
          <a:prstGeom prst="rect"/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19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068A0-383E-478D-B126-7978EC1EF728}" type="datetimeFigureOut">
              <a:rPr lang="fa-IR" smtClean="0"/>
            </a:fld>
            <a:endParaRPr lang="fa-IR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1BFA42E-E0A7-491E-8244-8DD42F43A408}" type="slidenum">
              <a:rPr lang="fa-IR" smtClean="0"/>
            </a:fld>
            <a:endParaRPr lang="fa-IR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3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6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" Target="slide19.xml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Content Placeholder 3"/>
          <p:cNvGraphicFramePr>
            <a:graphicFrameLocks noGrp="1"/>
          </p:cNvGraphicFramePr>
          <p:nvPr>
            <p:ph idx="1"/>
          </p:nvPr>
        </p:nvGraphicFramePr>
        <p:xfrm>
          <a:off x="882445" y="71949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39" name="Rectangle 5"/>
          <p:cNvSpPr/>
          <p:nvPr/>
        </p:nvSpPr>
        <p:spPr>
          <a:xfrm>
            <a:off x="6975420" y="3613044"/>
            <a:ext cx="2758517" cy="1259840"/>
          </a:xfrm>
          <a:prstGeom prst="rect"/>
        </p:spPr>
        <p:txBody>
          <a:bodyPr wrap="square">
            <a:spAutoFit/>
          </a:bodyPr>
          <a:p>
            <a:pPr algn="ctr" lvl="0"/>
            <a:r>
              <a:rPr b="1" dirty="0" sz="3200" kern="0" lang="en-US">
                <a:solidFill>
                  <a:sysClr lastClr="000000" val="windowText"/>
                </a:solidFill>
              </a:rPr>
              <a:t>Using a Clinometer </a:t>
            </a:r>
            <a:endParaRPr dirty="0" sz="3200" kern="0" lang="en-US">
              <a:solidFill>
                <a:sysClr lastClr="000000" val="windowText"/>
              </a:solidFill>
            </a:endParaRPr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Diagram 9"/>
          <p:cNvGraphicFramePr>
            <a:graphicFrameLocks/>
          </p:cNvGraphicFramePr>
          <p:nvPr/>
        </p:nvGraphicFramePr>
        <p:xfrm>
          <a:off x="294968" y="0"/>
          <a:ext cx="1163647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ransition spd="slow">
    <p:blinds dir="vert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3982064" y="718354"/>
            <a:ext cx="4875570" cy="1325563"/>
          </a:xfrm>
        </p:spPr>
        <p:txBody>
          <a:bodyPr>
            <a:noAutofit/>
          </a:bodyPr>
          <a:p>
            <a:r>
              <a:rPr dirty="0" sz="6000" lang="en-US" smtClean="0"/>
              <a:t>An astrolabe</a:t>
            </a:r>
            <a:endParaRPr dirty="0" sz="6000" lang="en-US"/>
          </a:p>
        </p:txBody>
      </p:sp>
      <p:pic>
        <p:nvPicPr>
          <p:cNvPr id="2097160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8064" y="0"/>
            <a:ext cx="4374090" cy="3285954"/>
          </a:xfrm>
          <a:prstGeom prst="rect"/>
        </p:spPr>
      </p:pic>
      <p:sp>
        <p:nvSpPr>
          <p:cNvPr id="1048641" name="TextBox 5"/>
          <p:cNvSpPr txBox="1"/>
          <p:nvPr/>
        </p:nvSpPr>
        <p:spPr>
          <a:xfrm>
            <a:off x="2122538" y="4656594"/>
            <a:ext cx="371905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5700" lang="en-US"/>
              <a:t>Clinometer</a:t>
            </a:r>
            <a:endParaRPr sz="5700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318145" y="2455188"/>
            <a:ext cx="5873855" cy="4402812"/>
          </a:xfrm>
          <a:prstGeom prst="rect"/>
        </p:spPr>
      </p:pic>
    </p:spTree>
  </p:cSld>
  <p:clrMapOvr>
    <a:masterClrMapping/>
  </p:clrMapOvr>
  <p:transition spd="slow">
    <p:comb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Content Placeholder 3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t="18857" r="772"/>
          <a:stretch>
            <a:fillRect/>
          </a:stretch>
        </p:blipFill>
        <p:spPr>
          <a:xfrm>
            <a:off x="3073850" y="2477729"/>
            <a:ext cx="7505459" cy="4232787"/>
          </a:xfrm>
          <a:prstGeom prst="rect"/>
        </p:spPr>
      </p:pic>
      <p:sp>
        <p:nvSpPr>
          <p:cNvPr id="1048642" name="Rectangle 1"/>
          <p:cNvSpPr/>
          <p:nvPr/>
        </p:nvSpPr>
        <p:spPr>
          <a:xfrm>
            <a:off x="0" y="0"/>
            <a:ext cx="8205019" cy="3012440"/>
          </a:xfrm>
          <a:prstGeom prst="rect"/>
        </p:spPr>
        <p:txBody>
          <a:bodyPr wrap="square">
            <a:spAutoFit/>
          </a:bodyPr>
          <a:p>
            <a:pPr algn="l" rtl="0"/>
            <a:r>
              <a:rPr dirty="0" sz="3200" lang="en-US" smtClean="0"/>
              <a:t>•Angle </a:t>
            </a:r>
            <a:r>
              <a:rPr dirty="0" sz="3200" lang="en-US"/>
              <a:t>of elevation of the mountain top at two different points lying on a straight line were measured using an </a:t>
            </a:r>
            <a:r>
              <a:rPr dirty="0" sz="3200" lang="en-US" smtClean="0"/>
              <a:t>astrolabe.</a:t>
            </a:r>
          </a:p>
          <a:p>
            <a:pPr algn="l" indent="-457200" marL="457200" rtl="0">
              <a:buFont typeface="Arial" panose="020B0604020202020204" pitchFamily="34" charset="0"/>
              <a:buChar char="•"/>
            </a:pPr>
            <a:r>
              <a:rPr dirty="0" sz="3200" lang="en-US"/>
              <a:t>The third being the distance between these two </a:t>
            </a:r>
            <a:r>
              <a:rPr dirty="0" sz="3200" lang="en-US" smtClean="0"/>
              <a:t>points.</a:t>
            </a:r>
            <a:endParaRPr dirty="0" sz="3200" lang="en-US"/>
          </a:p>
        </p:txBody>
      </p:sp>
      <p:sp>
        <p:nvSpPr>
          <p:cNvPr id="1048643" name="Rectangle 4"/>
          <p:cNvSpPr/>
          <p:nvPr/>
        </p:nvSpPr>
        <p:spPr>
          <a:xfrm rot="614526">
            <a:off x="6703009" y="628649"/>
            <a:ext cx="6096000" cy="2682240"/>
          </a:xfrm>
          <a:prstGeom prst="rect"/>
        </p:spPr>
        <p:txBody>
          <a:bodyPr>
            <a:spAutoFit/>
          </a:bodyPr>
          <a:p>
            <a:pPr algn="ctr" lvl="0"/>
            <a:r>
              <a:rPr b="1" dirty="0" sz="4800" lang="en-US"/>
              <a:t>Al-</a:t>
            </a:r>
            <a:r>
              <a:rPr b="1" dirty="0" sz="4800" lang="en-US" err="1"/>
              <a:t>Biruni's</a:t>
            </a:r>
            <a:r>
              <a:rPr b="1" dirty="0" sz="4800" lang="en-US"/>
              <a:t> Classic Experiment</a:t>
            </a:r>
            <a:endParaRPr dirty="0" sz="4800" lang="en-US"/>
          </a:p>
          <a:p>
            <a:pPr algn="ctr"/>
            <a:endParaRPr dirty="0" sz="4800" lang="en-US"/>
          </a:p>
        </p:txBody>
      </p:sp>
    </p:spTree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4" descr="https://usercontent2.hubstatic.com/8325715_f260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47034" y="265470"/>
            <a:ext cx="6363930" cy="2551471"/>
          </a:xfrm>
          <a:prstGeom prst="rect"/>
          <a:noFill/>
          <a:ln>
            <a:noFill/>
          </a:ln>
        </p:spPr>
      </p:pic>
      <p:pic>
        <p:nvPicPr>
          <p:cNvPr id="2097164" name="Picture 5" descr="Method of determining height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841954" y="2536723"/>
            <a:ext cx="7639664" cy="413876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30004"/>
          <a:stretch>
            <a:fillRect/>
          </a:stretch>
        </p:blipFill>
        <p:spPr>
          <a:xfrm>
            <a:off x="414939" y="176980"/>
            <a:ext cx="6227407" cy="6371303"/>
          </a:xfrm>
          <a:prstGeom prst="rect"/>
        </p:spPr>
      </p:pic>
      <p:sp>
        <p:nvSpPr>
          <p:cNvPr id="1048644" name="Rounded Rectangle 6"/>
          <p:cNvSpPr/>
          <p:nvPr/>
        </p:nvSpPr>
        <p:spPr>
          <a:xfrm>
            <a:off x="902439" y="708234"/>
            <a:ext cx="11061289" cy="1902542"/>
          </a:xfrm>
          <a:prstGeom prst="round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en-US" smtClean="0">
                <a:solidFill>
                  <a:schemeClr val="tx1"/>
                </a:solidFill>
              </a:rPr>
              <a:t>Elevation of mountain=</a:t>
            </a:r>
          </a:p>
          <a:p>
            <a:pPr algn="ctr"/>
            <a:r>
              <a:rPr dirty="0" sz="2800" lang="en-US" smtClean="0">
                <a:solidFill>
                  <a:schemeClr val="tx1"/>
                </a:solidFill>
              </a:rPr>
              <a:t>height of Clinometer + distance to mountain         tan of angle</a:t>
            </a:r>
            <a:endParaRPr dirty="0" sz="2800" lang="en-US">
              <a:solidFill>
                <a:schemeClr val="tx1"/>
              </a:solidFill>
            </a:endParaRPr>
          </a:p>
          <a:p>
            <a:pPr algn="ctr"/>
            <a:r>
              <a:rPr dirty="0" sz="2800" lang="en-US" smtClean="0">
                <a:solidFill>
                  <a:schemeClr val="tx1"/>
                </a:solidFill>
              </a:rPr>
              <a:t> </a:t>
            </a:r>
            <a:endParaRPr dirty="0" sz="2800" lang="en-US">
              <a:solidFill>
                <a:schemeClr val="tx1"/>
              </a:solidFill>
            </a:endParaRPr>
          </a:p>
        </p:txBody>
      </p:sp>
      <p:sp>
        <p:nvSpPr>
          <p:cNvPr id="1048645" name="Multiply 7"/>
          <p:cNvSpPr/>
          <p:nvPr/>
        </p:nvSpPr>
        <p:spPr>
          <a:xfrm>
            <a:off x="8699206" y="1386660"/>
            <a:ext cx="514400" cy="545691"/>
          </a:xfrm>
          <a:prstGeom prst="mathMultiply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6" name="Rounded Rectangle 8"/>
          <p:cNvSpPr/>
          <p:nvPr/>
        </p:nvSpPr>
        <p:spPr>
          <a:xfrm>
            <a:off x="6506824" y="3746090"/>
            <a:ext cx="5456904" cy="2241755"/>
          </a:xfrm>
          <a:prstGeom prst="roundRect">
            <a:avLst>
              <a:gd name="adj" fmla="val 0"/>
            </a:avLst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7200" lang="en-US" smtClean="0">
                <a:solidFill>
                  <a:schemeClr val="tx1"/>
                </a:solidFill>
              </a:rPr>
              <a:t>H=</a:t>
            </a:r>
          </a:p>
          <a:p>
            <a:pPr algn="ctr"/>
            <a:r>
              <a:rPr dirty="0" sz="7200" lang="en-US" smtClean="0">
                <a:solidFill>
                  <a:schemeClr val="tx1"/>
                </a:solidFill>
              </a:rPr>
              <a:t>E+D   Tan(a)</a:t>
            </a:r>
            <a:endParaRPr dirty="0" sz="7200" lang="en-US">
              <a:solidFill>
                <a:schemeClr val="tx1"/>
              </a:solidFill>
            </a:endParaRPr>
          </a:p>
        </p:txBody>
      </p:sp>
      <p:sp>
        <p:nvSpPr>
          <p:cNvPr id="1048647" name="Multiply 9"/>
          <p:cNvSpPr/>
          <p:nvPr/>
        </p:nvSpPr>
        <p:spPr>
          <a:xfrm>
            <a:off x="8425464" y="5009533"/>
            <a:ext cx="788142" cy="747253"/>
          </a:xfrm>
          <a:prstGeom prst="mathMultiply"/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14904"/>
            <a:ext cx="2842336" cy="1386659"/>
          </a:xfrm>
          <a:prstGeom prst="rect"/>
        </p:spPr>
      </p:pic>
    </p:spTree>
  </p:cSld>
  <p:clrMapOvr>
    <a:masterClrMapping/>
  </p:clrMapOvr>
  <p:transition spd="slow">
    <p:blind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  <p:bldP spid="1048645" grpId="0" animBg="1"/>
      <p:bldP spid="1048646" grpId="0" animBg="1"/>
      <p:bldP spid="10486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7000" b="-17000"/>
          </a:stretch>
        </a:blipFill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15676" r="16947"/>
          <a:stretch>
            <a:fillRect/>
          </a:stretch>
        </p:blipFill>
        <p:spPr>
          <a:xfrm>
            <a:off x="3903407" y="943895"/>
            <a:ext cx="7482346" cy="5701731"/>
          </a:xfrm>
          <a:prstGeom prst="rect"/>
        </p:spPr>
      </p:pic>
      <p:cxnSp>
        <p:nvCxnSpPr>
          <p:cNvPr id="3145728" name="Straight Connector 5"/>
          <p:cNvCxnSpPr>
            <a:cxnSpLocks/>
          </p:cNvCxnSpPr>
          <p:nvPr/>
        </p:nvCxnSpPr>
        <p:spPr>
          <a:xfrm>
            <a:off x="11385753" y="1201626"/>
            <a:ext cx="0" cy="4992697"/>
          </a:xfrm>
          <a:prstGeom prst="line"/>
          <a:ln w="1174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48" name="TextBox 7"/>
          <p:cNvSpPr txBox="1"/>
          <p:nvPr/>
        </p:nvSpPr>
        <p:spPr>
          <a:xfrm>
            <a:off x="-1224011" y="324463"/>
            <a:ext cx="7860890" cy="2021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5400" lang="en-US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Use knowledge </a:t>
            </a:r>
            <a:r>
              <a:rPr b="1" dirty="0" sz="5400" 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of trigonometry</a:t>
            </a:r>
          </a:p>
        </p:txBody>
      </p:sp>
      <p:cxnSp>
        <p:nvCxnSpPr>
          <p:cNvPr id="3145729" name="Straight Arrow Connector 9"/>
          <p:cNvCxnSpPr>
            <a:cxnSpLocks/>
          </p:cNvCxnSpPr>
          <p:nvPr/>
        </p:nvCxnSpPr>
        <p:spPr>
          <a:xfrm>
            <a:off x="5692877" y="1172129"/>
            <a:ext cx="1474839" cy="0"/>
          </a:xfrm>
          <a:prstGeom prst="straightConnector1"/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9" name="Oval 13">
            <a:hlinkClick r:id="rId2" action="ppaction://hlinksldjump"/>
          </p:cNvPr>
          <p:cNvSpPr/>
          <p:nvPr/>
        </p:nvSpPr>
        <p:spPr>
          <a:xfrm>
            <a:off x="7482347" y="471947"/>
            <a:ext cx="2148349" cy="1459357"/>
          </a:xfrm>
          <a:prstGeom prst="ellipse"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5700" lang="en-US" smtClean="0">
                <a:solidFill>
                  <a:schemeClr val="tx1"/>
                </a:solidFill>
              </a:rPr>
              <a:t>sine</a:t>
            </a:r>
            <a:endParaRPr dirty="0" sz="57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/>
      <p:bldP spid="10486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/>
          <p:nvPr/>
        </p:nvSpPr>
        <p:spPr>
          <a:xfrm>
            <a:off x="1194620" y="2442158"/>
            <a:ext cx="10554929" cy="1996439"/>
          </a:xfrm>
          <a:prstGeom prst="rect"/>
        </p:spPr>
        <p:txBody>
          <a:bodyPr wrap="square">
            <a:spAutoFit/>
          </a:bodyPr>
          <a:p>
            <a:pPr algn="l"/>
            <a:r>
              <a:rPr dirty="0" sz="3600" lang="en-US"/>
              <a:t>the trigonometric function that is equal to the ratio of the side opposite a given angle (in a right triangle) to the hypotenuse</a:t>
            </a:r>
          </a:p>
        </p:txBody>
      </p:sp>
      <p:sp>
        <p:nvSpPr>
          <p:cNvPr id="1048651" name="Oval 3"/>
          <p:cNvSpPr/>
          <p:nvPr/>
        </p:nvSpPr>
        <p:spPr>
          <a:xfrm>
            <a:off x="5152102" y="457198"/>
            <a:ext cx="2148349" cy="1459357"/>
          </a:xfrm>
          <a:prstGeom prst="ellipse"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5700" lang="en-US" smtClean="0">
                <a:solidFill>
                  <a:schemeClr val="tx1"/>
                </a:solidFill>
              </a:rPr>
              <a:t>sine</a:t>
            </a:r>
            <a:endParaRPr dirty="0" sz="57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6275" y="96721"/>
            <a:ext cx="2227662" cy="2283354"/>
          </a:xfrm>
          <a:prstGeom prst="rect"/>
        </p:spPr>
      </p:pic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9659155" y="96721"/>
            <a:ext cx="2233405" cy="2283354"/>
          </a:xfrm>
          <a:prstGeom prst="rect"/>
        </p:spPr>
      </p:pic>
      <p:sp>
        <p:nvSpPr>
          <p:cNvPr id="1048591" name="TextBox 5"/>
          <p:cNvSpPr txBox="1"/>
          <p:nvPr/>
        </p:nvSpPr>
        <p:spPr>
          <a:xfrm>
            <a:off x="3309871" y="329441"/>
            <a:ext cx="4945486" cy="1386841"/>
          </a:xfrm>
          <a:prstGeom prst="rect"/>
          <a:noFill/>
        </p:spPr>
        <p:txBody>
          <a:bodyPr rtlCol="1" wrap="square">
            <a:spAutoFit/>
          </a:bodyPr>
          <a:p>
            <a:r>
              <a:rPr dirty="0" sz="7200" lang="en-US" smtClean="0"/>
              <a:t>IYNT 2016</a:t>
            </a:r>
            <a:endParaRPr dirty="0" sz="7200" lang="fa-IR"/>
          </a:p>
        </p:txBody>
      </p:sp>
      <p:sp>
        <p:nvSpPr>
          <p:cNvPr id="1048592" name="TextBox 6"/>
          <p:cNvSpPr txBox="1"/>
          <p:nvPr/>
        </p:nvSpPr>
        <p:spPr>
          <a:xfrm>
            <a:off x="3644721" y="1529770"/>
            <a:ext cx="4275786" cy="1056641"/>
          </a:xfrm>
          <a:prstGeom prst="rect"/>
          <a:noFill/>
        </p:spPr>
        <p:txBody>
          <a:bodyPr rtlCol="1" wrap="square">
            <a:spAutoFit/>
          </a:bodyPr>
          <a:p>
            <a:r>
              <a:rPr dirty="0" sz="5400" lang="en-US" smtClean="0"/>
              <a:t>Iran-Shiraz</a:t>
            </a:r>
            <a:endParaRPr dirty="0" sz="5400" lang="fa-IR"/>
          </a:p>
        </p:txBody>
      </p:sp>
      <p:pic>
        <p:nvPicPr>
          <p:cNvPr id="2097154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698742" y="4129673"/>
            <a:ext cx="3427789" cy="1962034"/>
          </a:xfrm>
          <a:prstGeom prst="rect"/>
        </p:spPr>
      </p:pic>
      <p:sp>
        <p:nvSpPr>
          <p:cNvPr id="1048593" name="TextBox 8"/>
          <p:cNvSpPr txBox="1"/>
          <p:nvPr/>
        </p:nvSpPr>
        <p:spPr>
          <a:xfrm>
            <a:off x="237217" y="2730099"/>
            <a:ext cx="12350838" cy="802639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dirty="0" sz="4000" lang="en-US" smtClean="0"/>
              <a:t>International Young Naturalist’s Tournament</a:t>
            </a:r>
            <a:endParaRPr dirty="0" sz="4000" lang="fa-I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676400" y="217641"/>
            <a:ext cx="10515600" cy="1325563"/>
          </a:xfrm>
        </p:spPr>
        <p:txBody>
          <a:bodyPr>
            <a:noAutofit/>
          </a:bodyPr>
          <a:p>
            <a:pPr algn="l" rtl="0"/>
            <a:r>
              <a:rPr dirty="0" sz="7200" lang="en-US" smtClean="0"/>
              <a:t>#problem number 15</a:t>
            </a:r>
            <a:br>
              <a:rPr dirty="0" sz="7200" lang="en-US" smtClean="0"/>
            </a:br>
            <a:r>
              <a:rPr dirty="0" sz="7200" lang="en-US" smtClean="0"/>
              <a:t>mountain speak</a:t>
            </a:r>
            <a:endParaRPr dirty="0" sz="7200" lang="fa-IR"/>
          </a:p>
        </p:txBody>
      </p:sp>
      <p:sp>
        <p:nvSpPr>
          <p:cNvPr id="1048631" name="TextBox 2"/>
          <p:cNvSpPr txBox="1"/>
          <p:nvPr/>
        </p:nvSpPr>
        <p:spPr>
          <a:xfrm>
            <a:off x="3347883" y="3082412"/>
            <a:ext cx="5102942" cy="2225040"/>
          </a:xfrm>
          <a:prstGeom prst="rect"/>
          <a:noFill/>
        </p:spPr>
        <p:txBody>
          <a:bodyPr rtlCol="0" wrap="square">
            <a:spAutoFit/>
          </a:bodyPr>
          <a:p>
            <a:pPr algn="l" rtl="0"/>
            <a:r>
              <a:rPr dirty="0" sz="4000" lang="en-US" smtClean="0"/>
              <a:t>Reporter : </a:t>
            </a:r>
            <a:r>
              <a:rPr dirty="0" sz="4000" lang="en-US" err="1" smtClean="0"/>
              <a:t>Mahdiyeh</a:t>
            </a:r>
            <a:r>
              <a:rPr dirty="0" sz="4000" lang="en-US" smtClean="0"/>
              <a:t> </a:t>
            </a:r>
            <a:r>
              <a:rPr dirty="0" sz="4000" lang="en-US" err="1" smtClean="0"/>
              <a:t>Shahrabi</a:t>
            </a:r>
            <a:endParaRPr dirty="0" sz="4000" lang="en-US" smtClean="0"/>
          </a:p>
          <a:p>
            <a:pPr algn="l" rtl="0"/>
            <a:r>
              <a:rPr dirty="0" sz="4000" lang="en-US" smtClean="0"/>
              <a:t>Maple group</a:t>
            </a:r>
            <a:endParaRPr dirty="0" sz="400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alphaModFix amt="37000"/>
            <a:lum/>
          </a:blip>
          <a:srcRect/>
          <a:stretch>
            <a:fillRect/>
          </a:stretch>
        </a:blip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ectangle 3"/>
          <p:cNvSpPr/>
          <p:nvPr/>
        </p:nvSpPr>
        <p:spPr>
          <a:xfrm>
            <a:off x="0" y="0"/>
            <a:ext cx="8598310" cy="4536439"/>
          </a:xfrm>
          <a:prstGeom prst="rect"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p>
            <a:pPr algn="l"/>
            <a:r>
              <a:rPr dirty="0" sz="3600" lang="en-US" smtClean="0"/>
              <a:t>15. Mountain Peaks</a:t>
            </a:r>
          </a:p>
          <a:p>
            <a:pPr algn="l"/>
            <a:r>
              <a:rPr dirty="0" sz="3600" lang="en-US" smtClean="0"/>
              <a:t>What methods are used to determine the elevation of the World’s highest mountains? Suggest your own experimental method and determine the height of a mountain or a hill of your choice.</a:t>
            </a:r>
            <a:endParaRPr dirty="0" sz="3600" lang="fa-I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6">
            <a:alphaModFix amt="49000"/>
            <a:lum/>
          </a:blip>
          <a:srcRect/>
          <a:stretch>
            <a:fillRect/>
          </a:stretch>
        </a:blip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7"/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3"/>
          <p:cNvSpPr/>
          <p:nvPr/>
        </p:nvSpPr>
        <p:spPr>
          <a:xfrm>
            <a:off x="615" y="0"/>
            <a:ext cx="6151880" cy="993140"/>
          </a:xfrm>
          <a:prstGeom prst="rect"/>
        </p:spPr>
        <p:txBody>
          <a:bodyPr wrap="none">
            <a:spAutoFit/>
          </a:bodyPr>
          <a:p>
            <a:r>
              <a:rPr dirty="0" sz="6000" lang="en-US"/>
              <a:t>Satellite altimetry </a:t>
            </a:r>
          </a:p>
        </p:txBody>
      </p:sp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015663"/>
            <a:ext cx="3333750" cy="3352800"/>
          </a:xfrm>
          <a:prstGeom prst="rect"/>
        </p:spPr>
      </p:pic>
      <p:pic>
        <p:nvPicPr>
          <p:cNvPr id="209715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328239" y="1245984"/>
            <a:ext cx="5753758" cy="4003204"/>
          </a:xfrm>
          <a:prstGeom prst="rect"/>
        </p:spPr>
      </p:pic>
      <p:sp>
        <p:nvSpPr>
          <p:cNvPr id="1048634" name="TextBox 2"/>
          <p:cNvSpPr txBox="1"/>
          <p:nvPr/>
        </p:nvSpPr>
        <p:spPr>
          <a:xfrm>
            <a:off x="6902246" y="105106"/>
            <a:ext cx="3421626" cy="10566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5400" lang="en-US" smtClean="0"/>
              <a:t>Function</a:t>
            </a:r>
            <a:endParaRPr b="1" dirty="0" sz="5400" lang="en-US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pPr algn="l" rtl="0"/>
            <a:r>
              <a:rPr dirty="0" lang="en-US"/>
              <a:t>SAR Altimetry (synthetic aperture radar)</a:t>
            </a:r>
          </a:p>
        </p:txBody>
      </p:sp>
      <p:pic>
        <p:nvPicPr>
          <p:cNvPr id="2097157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52983" y="1186445"/>
            <a:ext cx="5937455" cy="5553568"/>
          </a:xfrm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 rtl="0"/>
            <a:r>
              <a:rPr dirty="0" sz="7200" lang="en-US"/>
              <a:t>Theodolite</a:t>
            </a:r>
          </a:p>
        </p:txBody>
      </p:sp>
      <p:pic>
        <p:nvPicPr>
          <p:cNvPr id="2097158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12553" y="1825625"/>
            <a:ext cx="2457473" cy="4351338"/>
          </a:xfrm>
        </p:spPr>
      </p:pic>
      <p:pic>
        <p:nvPicPr>
          <p:cNvPr id="20971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346107" y="2120280"/>
            <a:ext cx="4449711" cy="3762028"/>
          </a:xfrm>
          <a:prstGeom prst="rect"/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alphaModFix amt="68000"/>
            <a:lum/>
          </a:blip>
          <a:srcRect/>
          <a:stretch>
            <a:fillRect t="-10000" b="-10000"/>
          </a:stretch>
        </a:blip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3"/>
          <p:cNvSpPr txBox="1"/>
          <p:nvPr/>
        </p:nvSpPr>
        <p:spPr>
          <a:xfrm>
            <a:off x="-1312607" y="0"/>
            <a:ext cx="9424220" cy="1526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8000" lang="en-US" smtClean="0"/>
              <a:t>Temperature of air</a:t>
            </a:r>
            <a:endParaRPr dirty="0" sz="8000" lang="en-US"/>
          </a:p>
        </p:txBody>
      </p:sp>
      <p:sp>
        <p:nvSpPr>
          <p:cNvPr id="1048638" name="TextBox 2"/>
          <p:cNvSpPr txBox="1"/>
          <p:nvPr/>
        </p:nvSpPr>
        <p:spPr>
          <a:xfrm>
            <a:off x="206478" y="1784553"/>
            <a:ext cx="11459497" cy="22250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dirty="0" sz="4000" lang="en-US" smtClean="0"/>
              <a:t>For example if the air temperature at top of mountain is </a:t>
            </a:r>
            <a:r>
              <a:rPr dirty="0" sz="4000" lang="en-US" smtClean="0">
                <a:solidFill>
                  <a:srgbClr val="FF0000"/>
                </a:solidFill>
              </a:rPr>
              <a:t>-10 </a:t>
            </a:r>
            <a:r>
              <a:rPr dirty="0" sz="4000" lang="en-US" smtClean="0"/>
              <a:t>degrees and </a:t>
            </a:r>
            <a:r>
              <a:rPr dirty="0" sz="4000" lang="en-US" smtClean="0">
                <a:solidFill>
                  <a:srgbClr val="FF0000"/>
                </a:solidFill>
              </a:rPr>
              <a:t>20</a:t>
            </a:r>
            <a:r>
              <a:rPr dirty="0" sz="4000" lang="en-US" smtClean="0"/>
              <a:t> degrees in the hillside </a:t>
            </a:r>
            <a:r>
              <a:rPr dirty="0" sz="4000" lang="en-US"/>
              <a:t>, altitude </a:t>
            </a:r>
            <a:r>
              <a:rPr dirty="0" sz="4000" lang="en-US" smtClean="0"/>
              <a:t>mountain will be </a:t>
            </a:r>
            <a:r>
              <a:rPr dirty="0" sz="4000" lang="en-US" smtClean="0">
                <a:solidFill>
                  <a:srgbClr val="FF0000"/>
                </a:solidFill>
              </a:rPr>
              <a:t>5000 meters</a:t>
            </a:r>
            <a:endParaRPr dirty="0" sz="4000" lang="en-US"/>
          </a:p>
        </p:txBody>
      </p:sp>
    </p:spTree>
  </p:cSld>
  <p:clrMapOvr>
    <a:masterClrMapping/>
  </p:clrMapOvr>
  <p:transition spd="slow">
    <p:randomBar dir="vert"/>
  </p:transition>
  <p:timing/>
</p:sld>
</file>

<file path=ppt/theme/theme1.xml><?xml version="1.0" encoding="utf-8"?>
<a:theme xmlns:a="http://schemas.openxmlformats.org/drawingml/2006/main" name="Office Theme">
  <a:themeElements>
    <a:clrScheme name="Custom 1">
      <a:dk1>
        <a:sysClr lastClr="000000" val="windowText"/>
      </a:dk1>
      <a:lt1>
        <a:sysClr lastClr="FFFFFF" val="window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B8DBF1"/>
      </a:accent3>
      <a:accent4>
        <a:srgbClr val="FF99FF"/>
      </a:accent4>
      <a:accent5>
        <a:srgbClr val="4EA6DC"/>
      </a:accent5>
      <a:accent6>
        <a:srgbClr val="D54773"/>
      </a:accent6>
      <a:hlink>
        <a:srgbClr val="A9DB66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Wisp">
  <a:themeElements>
    <a:clrScheme name="Wisp">
      <a:dk1>
        <a:sysClr lastClr="000000" val="windowText"/>
      </a:dk1>
      <a:lt1>
        <a:sysClr lastClr="FFFFFF" val="window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Client1</dc:creator>
  <cp:lastModifiedBy>user</cp:lastModifiedBy>
  <dcterms:created xsi:type="dcterms:W3CDTF">2016-04-07T05:02:50Z</dcterms:created>
  <dcterms:modified xsi:type="dcterms:W3CDTF">2016-08-29T13:47:10Z</dcterms:modified>
</cp:coreProperties>
</file>